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2" r:id="rId1"/>
    <p:sldMasterId id="2147483674" r:id="rId2"/>
  </p:sldMasterIdLst>
  <p:notesMasterIdLst>
    <p:notesMasterId r:id="rId27"/>
  </p:notesMasterIdLst>
  <p:sldIdLst>
    <p:sldId id="289" r:id="rId3"/>
    <p:sldId id="407" r:id="rId4"/>
    <p:sldId id="291" r:id="rId5"/>
    <p:sldId id="389" r:id="rId6"/>
    <p:sldId id="390" r:id="rId7"/>
    <p:sldId id="391" r:id="rId8"/>
    <p:sldId id="392" r:id="rId9"/>
    <p:sldId id="393" r:id="rId10"/>
    <p:sldId id="395" r:id="rId11"/>
    <p:sldId id="408" r:id="rId12"/>
    <p:sldId id="396" r:id="rId13"/>
    <p:sldId id="398" r:id="rId14"/>
    <p:sldId id="394" r:id="rId15"/>
    <p:sldId id="399" r:id="rId16"/>
    <p:sldId id="400" r:id="rId17"/>
    <p:sldId id="401" r:id="rId18"/>
    <p:sldId id="402" r:id="rId19"/>
    <p:sldId id="403" r:id="rId20"/>
    <p:sldId id="409" r:id="rId21"/>
    <p:sldId id="404" r:id="rId22"/>
    <p:sldId id="410" r:id="rId23"/>
    <p:sldId id="406" r:id="rId24"/>
    <p:sldId id="292" r:id="rId25"/>
    <p:sldId id="287" r:id="rId26"/>
  </p:sldIdLst>
  <p:sldSz cx="13004800" cy="9753600"/>
  <p:notesSz cx="6858000" cy="9144000"/>
  <p:defaultTextStyle>
    <a:lvl1pPr algn="ctr" defTabSz="584051">
      <a:defRPr sz="3600">
        <a:solidFill>
          <a:srgbClr val="FFFFFF"/>
        </a:solidFill>
        <a:latin typeface="+mn-lt"/>
        <a:ea typeface="+mn-ea"/>
        <a:cs typeface="+mn-cs"/>
        <a:sym typeface="Helvetica Light"/>
      </a:defRPr>
    </a:lvl1pPr>
    <a:lvl2pPr indent="228542" algn="ctr" defTabSz="584051">
      <a:defRPr sz="3600">
        <a:solidFill>
          <a:srgbClr val="FFFFFF"/>
        </a:solidFill>
        <a:latin typeface="+mn-lt"/>
        <a:ea typeface="+mn-ea"/>
        <a:cs typeface="+mn-cs"/>
        <a:sym typeface="Helvetica Light"/>
      </a:defRPr>
    </a:lvl2pPr>
    <a:lvl3pPr indent="457082" algn="ctr" defTabSz="584051">
      <a:defRPr sz="3600">
        <a:solidFill>
          <a:srgbClr val="FFFFFF"/>
        </a:solidFill>
        <a:latin typeface="+mn-lt"/>
        <a:ea typeface="+mn-ea"/>
        <a:cs typeface="+mn-cs"/>
        <a:sym typeface="Helvetica Light"/>
      </a:defRPr>
    </a:lvl3pPr>
    <a:lvl4pPr indent="685623" algn="ctr" defTabSz="584051">
      <a:defRPr sz="3600">
        <a:solidFill>
          <a:srgbClr val="FFFFFF"/>
        </a:solidFill>
        <a:latin typeface="+mn-lt"/>
        <a:ea typeface="+mn-ea"/>
        <a:cs typeface="+mn-cs"/>
        <a:sym typeface="Helvetica Light"/>
      </a:defRPr>
    </a:lvl4pPr>
    <a:lvl5pPr indent="914166" algn="ctr" defTabSz="584051">
      <a:defRPr sz="3600">
        <a:solidFill>
          <a:srgbClr val="FFFFFF"/>
        </a:solidFill>
        <a:latin typeface="+mn-lt"/>
        <a:ea typeface="+mn-ea"/>
        <a:cs typeface="+mn-cs"/>
        <a:sym typeface="Helvetica Light"/>
      </a:defRPr>
    </a:lvl5pPr>
    <a:lvl6pPr indent="1142708" algn="ctr" defTabSz="584051">
      <a:defRPr sz="3600">
        <a:solidFill>
          <a:srgbClr val="FFFFFF"/>
        </a:solidFill>
        <a:latin typeface="+mn-lt"/>
        <a:ea typeface="+mn-ea"/>
        <a:cs typeface="+mn-cs"/>
        <a:sym typeface="Helvetica Light"/>
      </a:defRPr>
    </a:lvl6pPr>
    <a:lvl7pPr indent="1371248" algn="ctr" defTabSz="584051">
      <a:defRPr sz="3600">
        <a:solidFill>
          <a:srgbClr val="FFFFFF"/>
        </a:solidFill>
        <a:latin typeface="+mn-lt"/>
        <a:ea typeface="+mn-ea"/>
        <a:cs typeface="+mn-cs"/>
        <a:sym typeface="Helvetica Light"/>
      </a:defRPr>
    </a:lvl7pPr>
    <a:lvl8pPr indent="1599793" algn="ctr" defTabSz="584051">
      <a:defRPr sz="3600">
        <a:solidFill>
          <a:srgbClr val="FFFFFF"/>
        </a:solidFill>
        <a:latin typeface="+mn-lt"/>
        <a:ea typeface="+mn-ea"/>
        <a:cs typeface="+mn-cs"/>
        <a:sym typeface="Helvetica Light"/>
      </a:defRPr>
    </a:lvl8pPr>
    <a:lvl9pPr indent="1828331" algn="ctr" defTabSz="584051">
      <a:defRPr sz="3600">
        <a:solidFill>
          <a:srgbClr val="FFFFFF"/>
        </a:solidFill>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5" autoAdjust="0"/>
    <p:restoredTop sz="94554" autoAdjust="0"/>
  </p:normalViewPr>
  <p:slideViewPr>
    <p:cSldViewPr>
      <p:cViewPr>
        <p:scale>
          <a:sx n="85" d="100"/>
          <a:sy n="85" d="100"/>
        </p:scale>
        <p:origin x="-1336" y="-80"/>
      </p:cViewPr>
      <p:guideLst>
        <p:guide orient="horz" pos="3072"/>
        <p:guide pos="4096"/>
      </p:guideLst>
    </p:cSldViewPr>
  </p:slideViewPr>
  <p:outlineViewPr>
    <p:cViewPr>
      <p:scale>
        <a:sx n="33" d="100"/>
        <a:sy n="33" d="100"/>
      </p:scale>
      <p:origin x="0" y="230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216540217"/>
      </p:ext>
    </p:extLst>
  </p:cSld>
  <p:clrMap bg1="lt1" tx1="dk1" bg2="lt2" tx2="dk2" accent1="accent1" accent2="accent2" accent3="accent3" accent4="accent4" accent5="accent5" accent6="accent6" hlink="hlink" folHlink="folHlink"/>
  <p:notesStyle>
    <a:lvl1pPr defTabSz="457082">
      <a:lnSpc>
        <a:spcPct val="125000"/>
      </a:lnSpc>
      <a:defRPr sz="2400">
        <a:latin typeface="Avenir Roman"/>
        <a:ea typeface="Avenir Roman"/>
        <a:cs typeface="Avenir Roman"/>
        <a:sym typeface="Avenir Roman"/>
      </a:defRPr>
    </a:lvl1pPr>
    <a:lvl2pPr indent="228542" defTabSz="457082">
      <a:lnSpc>
        <a:spcPct val="125000"/>
      </a:lnSpc>
      <a:defRPr sz="2400">
        <a:latin typeface="Avenir Roman"/>
        <a:ea typeface="Avenir Roman"/>
        <a:cs typeface="Avenir Roman"/>
        <a:sym typeface="Avenir Roman"/>
      </a:defRPr>
    </a:lvl2pPr>
    <a:lvl3pPr indent="457082" defTabSz="457082">
      <a:lnSpc>
        <a:spcPct val="125000"/>
      </a:lnSpc>
      <a:defRPr sz="2400">
        <a:latin typeface="Avenir Roman"/>
        <a:ea typeface="Avenir Roman"/>
        <a:cs typeface="Avenir Roman"/>
        <a:sym typeface="Avenir Roman"/>
      </a:defRPr>
    </a:lvl3pPr>
    <a:lvl4pPr indent="685623" defTabSz="457082">
      <a:lnSpc>
        <a:spcPct val="125000"/>
      </a:lnSpc>
      <a:defRPr sz="2400">
        <a:latin typeface="Avenir Roman"/>
        <a:ea typeface="Avenir Roman"/>
        <a:cs typeface="Avenir Roman"/>
        <a:sym typeface="Avenir Roman"/>
      </a:defRPr>
    </a:lvl4pPr>
    <a:lvl5pPr indent="914166" defTabSz="457082">
      <a:lnSpc>
        <a:spcPct val="125000"/>
      </a:lnSpc>
      <a:defRPr sz="2400">
        <a:latin typeface="Avenir Roman"/>
        <a:ea typeface="Avenir Roman"/>
        <a:cs typeface="Avenir Roman"/>
        <a:sym typeface="Avenir Roman"/>
      </a:defRPr>
    </a:lvl5pPr>
    <a:lvl6pPr indent="1142708" defTabSz="457082">
      <a:lnSpc>
        <a:spcPct val="125000"/>
      </a:lnSpc>
      <a:defRPr sz="2400">
        <a:latin typeface="Avenir Roman"/>
        <a:ea typeface="Avenir Roman"/>
        <a:cs typeface="Avenir Roman"/>
        <a:sym typeface="Avenir Roman"/>
      </a:defRPr>
    </a:lvl6pPr>
    <a:lvl7pPr indent="1371248" defTabSz="457082">
      <a:lnSpc>
        <a:spcPct val="125000"/>
      </a:lnSpc>
      <a:defRPr sz="2400">
        <a:latin typeface="Avenir Roman"/>
        <a:ea typeface="Avenir Roman"/>
        <a:cs typeface="Avenir Roman"/>
        <a:sym typeface="Avenir Roman"/>
      </a:defRPr>
    </a:lvl7pPr>
    <a:lvl8pPr indent="1599793" defTabSz="457082">
      <a:lnSpc>
        <a:spcPct val="125000"/>
      </a:lnSpc>
      <a:defRPr sz="2400">
        <a:latin typeface="Avenir Roman"/>
        <a:ea typeface="Avenir Roman"/>
        <a:cs typeface="Avenir Roman"/>
        <a:sym typeface="Avenir Roman"/>
      </a:defRPr>
    </a:lvl8pPr>
    <a:lvl9pPr indent="1828331" defTabSz="457082">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0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4029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algn="r" eaLnBrk="1" hangingPunct="1">
              <a:lnSpc>
                <a:spcPct val="90000"/>
              </a:lnSpc>
              <a:spcBef>
                <a:spcPct val="20000"/>
              </a:spcBef>
            </a:pPr>
            <a:fld id="{6D3A1F80-21B7-204D-B46E-88C792707180}" type="slidenum">
              <a:rPr lang="en-US" sz="1200">
                <a:solidFill>
                  <a:srgbClr val="000000"/>
                </a:solidFill>
              </a:rPr>
              <a:pPr algn="r" eaLnBrk="1" hangingPunct="1">
                <a:lnSpc>
                  <a:spcPct val="90000"/>
                </a:lnSpc>
                <a:spcBef>
                  <a:spcPct val="20000"/>
                </a:spcBef>
              </a:pPr>
              <a:t>3</a:t>
            </a:fld>
            <a:endParaRPr lang="en-US" sz="1200">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179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0"/>
            <a:ext cx="11054080" cy="2090702"/>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0720" y="5527040"/>
            <a:ext cx="9103360" cy="2492587"/>
          </a:xfrm>
        </p:spPr>
        <p:txBody>
          <a:bodyPr/>
          <a:lstStyle>
            <a:lvl1pPr marL="0" indent="0" algn="ctr">
              <a:buNone/>
              <a:defRPr/>
            </a:lvl1pPr>
            <a:lvl2pPr marL="650062" indent="0" algn="ctr">
              <a:buNone/>
              <a:defRPr/>
            </a:lvl2pPr>
            <a:lvl3pPr marL="1300125" indent="0" algn="ctr">
              <a:buNone/>
              <a:defRPr/>
            </a:lvl3pPr>
            <a:lvl4pPr marL="1950192" indent="0" algn="ctr">
              <a:buNone/>
              <a:defRPr/>
            </a:lvl4pPr>
            <a:lvl5pPr marL="2600254" indent="0" algn="ctr">
              <a:buNone/>
              <a:defRPr/>
            </a:lvl5pPr>
            <a:lvl6pPr marL="3250317" indent="0" algn="ctr">
              <a:buNone/>
              <a:defRPr/>
            </a:lvl6pPr>
            <a:lvl7pPr marL="3900384" indent="0" algn="ctr">
              <a:buNone/>
              <a:defRPr/>
            </a:lvl7pPr>
            <a:lvl8pPr marL="4550443" indent="0" algn="ctr">
              <a:buNone/>
              <a:defRPr/>
            </a:lvl8pPr>
            <a:lvl9pPr marL="520050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6C382A-8E48-FE4E-8815-4FF092022FD3}" type="slidenum">
              <a:rPr lang="en-US"/>
              <a:pPr>
                <a:defRPr/>
              </a:pPr>
              <a:t>‹#›</a:t>
            </a:fld>
            <a:endParaRPr lang="en-US"/>
          </a:p>
        </p:txBody>
      </p:sp>
    </p:spTree>
    <p:extLst>
      <p:ext uri="{BB962C8B-B14F-4D97-AF65-F5344CB8AC3E}">
        <p14:creationId xmlns:p14="http://schemas.microsoft.com/office/powerpoint/2010/main" val="2784604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0DAE21-61D1-3E4C-B425-62444922F48D}" type="slidenum">
              <a:rPr lang="en-US"/>
              <a:pPr>
                <a:defRPr/>
              </a:pPr>
              <a:t>‹#›</a:t>
            </a:fld>
            <a:endParaRPr lang="en-US"/>
          </a:p>
        </p:txBody>
      </p:sp>
    </p:spTree>
    <p:extLst>
      <p:ext uri="{BB962C8B-B14F-4D97-AF65-F5344CB8AC3E}">
        <p14:creationId xmlns:p14="http://schemas.microsoft.com/office/powerpoint/2010/main" val="294583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433495"/>
            <a:ext cx="2926080" cy="82792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240" y="433495"/>
            <a:ext cx="8561493" cy="82792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E3C600-C8C6-8842-8A56-857623A955FA}" type="slidenum">
              <a:rPr lang="en-US"/>
              <a:pPr>
                <a:defRPr/>
              </a:pPr>
              <a:t>‹#›</a:t>
            </a:fld>
            <a:endParaRPr lang="en-US"/>
          </a:p>
        </p:txBody>
      </p:sp>
    </p:spTree>
    <p:extLst>
      <p:ext uri="{BB962C8B-B14F-4D97-AF65-F5344CB8AC3E}">
        <p14:creationId xmlns:p14="http://schemas.microsoft.com/office/powerpoint/2010/main" val="1701947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0"/>
            <a:ext cx="11054080" cy="2090702"/>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0720" y="5527040"/>
            <a:ext cx="9103360" cy="2492587"/>
          </a:xfrm>
        </p:spPr>
        <p:txBody>
          <a:bodyPr/>
          <a:lstStyle>
            <a:lvl1pPr marL="0" indent="0" algn="ctr">
              <a:buNone/>
              <a:defRPr>
                <a:solidFill>
                  <a:schemeClr val="tx1">
                    <a:tint val="75000"/>
                  </a:schemeClr>
                </a:solidFill>
              </a:defRPr>
            </a:lvl1pPr>
            <a:lvl2pPr marL="650096" indent="0" algn="ctr">
              <a:buNone/>
              <a:defRPr>
                <a:solidFill>
                  <a:schemeClr val="tx1">
                    <a:tint val="75000"/>
                  </a:schemeClr>
                </a:solidFill>
              </a:defRPr>
            </a:lvl2pPr>
            <a:lvl3pPr marL="1300192" indent="0" algn="ctr">
              <a:buNone/>
              <a:defRPr>
                <a:solidFill>
                  <a:schemeClr val="tx1">
                    <a:tint val="75000"/>
                  </a:schemeClr>
                </a:solidFill>
              </a:defRPr>
            </a:lvl3pPr>
            <a:lvl4pPr marL="1950291" indent="0" algn="ctr">
              <a:buNone/>
              <a:defRPr>
                <a:solidFill>
                  <a:schemeClr val="tx1">
                    <a:tint val="75000"/>
                  </a:schemeClr>
                </a:solidFill>
              </a:defRPr>
            </a:lvl4pPr>
            <a:lvl5pPr marL="2600387" indent="0" algn="ctr">
              <a:buNone/>
              <a:defRPr>
                <a:solidFill>
                  <a:schemeClr val="tx1">
                    <a:tint val="75000"/>
                  </a:schemeClr>
                </a:solidFill>
              </a:defRPr>
            </a:lvl5pPr>
            <a:lvl6pPr marL="3250484" indent="0" algn="ctr">
              <a:buNone/>
              <a:defRPr>
                <a:solidFill>
                  <a:schemeClr val="tx1">
                    <a:tint val="75000"/>
                  </a:schemeClr>
                </a:solidFill>
              </a:defRPr>
            </a:lvl6pPr>
            <a:lvl7pPr marL="3900583" indent="0" algn="ctr">
              <a:buNone/>
              <a:defRPr>
                <a:solidFill>
                  <a:schemeClr val="tx1">
                    <a:tint val="75000"/>
                  </a:schemeClr>
                </a:solidFill>
              </a:defRPr>
            </a:lvl7pPr>
            <a:lvl8pPr marL="4550676" indent="0" algn="ctr">
              <a:buNone/>
              <a:defRPr>
                <a:solidFill>
                  <a:schemeClr val="tx1">
                    <a:tint val="75000"/>
                  </a:schemeClr>
                </a:solidFill>
              </a:defRPr>
            </a:lvl8pPr>
            <a:lvl9pPr marL="520077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331685D-6169-E144-B9F9-E0019F0629B0}"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491B76F-103E-CA4B-A956-DB837BEFA7AB}" type="slidenum">
              <a:rPr lang="en-US"/>
              <a:pPr>
                <a:defRPr/>
              </a:pPr>
              <a:t>‹#›</a:t>
            </a:fld>
            <a:endParaRPr lang="en-US"/>
          </a:p>
        </p:txBody>
      </p:sp>
    </p:spTree>
    <p:extLst>
      <p:ext uri="{BB962C8B-B14F-4D97-AF65-F5344CB8AC3E}">
        <p14:creationId xmlns:p14="http://schemas.microsoft.com/office/powerpoint/2010/main" val="635107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sz="3400" b="1">
                <a:latin typeface="Candara"/>
                <a:cs typeface="Candara"/>
              </a:defRPr>
            </a:lvl1pPr>
            <a:lvl2pPr marL="650096" indent="0">
              <a:buFont typeface="Wingdings" charset="2"/>
              <a:buNone/>
              <a:defRPr sz="3300" b="1">
                <a:latin typeface="Candara"/>
                <a:cs typeface="Candara"/>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6BFC9777-851E-644E-983D-8077532E50FB}"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BBD32F1C-BCBA-2145-AA87-AB40C5BF2E7D}" type="slidenum">
              <a:rPr lang="en-US"/>
              <a:pPr>
                <a:defRPr/>
              </a:pPr>
              <a:t>‹#›</a:t>
            </a:fld>
            <a:endParaRPr lang="en-US"/>
          </a:p>
        </p:txBody>
      </p:sp>
    </p:spTree>
    <p:extLst>
      <p:ext uri="{BB962C8B-B14F-4D97-AF65-F5344CB8AC3E}">
        <p14:creationId xmlns:p14="http://schemas.microsoft.com/office/powerpoint/2010/main" val="2970777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8"/>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3998"/>
            <a:ext cx="11054080" cy="2133599"/>
          </a:xfrm>
        </p:spPr>
        <p:txBody>
          <a:bodyPr anchor="b"/>
          <a:lstStyle>
            <a:lvl1pPr marL="0" indent="0">
              <a:buNone/>
              <a:defRPr sz="2800">
                <a:solidFill>
                  <a:schemeClr val="tx1">
                    <a:tint val="75000"/>
                  </a:schemeClr>
                </a:solidFill>
              </a:defRPr>
            </a:lvl1pPr>
            <a:lvl2pPr marL="650096" indent="0">
              <a:buNone/>
              <a:defRPr sz="2600">
                <a:solidFill>
                  <a:schemeClr val="tx1">
                    <a:tint val="75000"/>
                  </a:schemeClr>
                </a:solidFill>
              </a:defRPr>
            </a:lvl2pPr>
            <a:lvl3pPr marL="1300192" indent="0">
              <a:buNone/>
              <a:defRPr sz="2300">
                <a:solidFill>
                  <a:schemeClr val="tx1">
                    <a:tint val="75000"/>
                  </a:schemeClr>
                </a:solidFill>
              </a:defRPr>
            </a:lvl3pPr>
            <a:lvl4pPr marL="1950291" indent="0">
              <a:buNone/>
              <a:defRPr sz="2000">
                <a:solidFill>
                  <a:schemeClr val="tx1">
                    <a:tint val="75000"/>
                  </a:schemeClr>
                </a:solidFill>
              </a:defRPr>
            </a:lvl4pPr>
            <a:lvl5pPr marL="2600387" indent="0">
              <a:buNone/>
              <a:defRPr sz="2000">
                <a:solidFill>
                  <a:schemeClr val="tx1">
                    <a:tint val="75000"/>
                  </a:schemeClr>
                </a:solidFill>
              </a:defRPr>
            </a:lvl5pPr>
            <a:lvl6pPr marL="3250484" indent="0">
              <a:buNone/>
              <a:defRPr sz="2000">
                <a:solidFill>
                  <a:schemeClr val="tx1">
                    <a:tint val="75000"/>
                  </a:schemeClr>
                </a:solidFill>
              </a:defRPr>
            </a:lvl6pPr>
            <a:lvl7pPr marL="3900583" indent="0">
              <a:buNone/>
              <a:defRPr sz="2000">
                <a:solidFill>
                  <a:schemeClr val="tx1">
                    <a:tint val="75000"/>
                  </a:schemeClr>
                </a:solidFill>
              </a:defRPr>
            </a:lvl7pPr>
            <a:lvl8pPr marL="4550676" indent="0">
              <a:buNone/>
              <a:defRPr sz="2000">
                <a:solidFill>
                  <a:schemeClr val="tx1">
                    <a:tint val="75000"/>
                  </a:schemeClr>
                </a:solidFill>
              </a:defRPr>
            </a:lvl8pPr>
            <a:lvl9pPr marL="5200775"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22C1A90A-8BFC-964D-A2C1-F7B86998727B}"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FB5601BF-0DDF-E346-B66F-669F6EA67B78}" type="slidenum">
              <a:rPr lang="en-US"/>
              <a:pPr>
                <a:defRPr/>
              </a:pPr>
              <a:t>‹#›</a:t>
            </a:fld>
            <a:endParaRPr lang="en-US"/>
          </a:p>
        </p:txBody>
      </p:sp>
    </p:spTree>
    <p:extLst>
      <p:ext uri="{BB962C8B-B14F-4D97-AF65-F5344CB8AC3E}">
        <p14:creationId xmlns:p14="http://schemas.microsoft.com/office/powerpoint/2010/main" val="1139615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 y="2275846"/>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10773" y="2275846"/>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A5307935-026D-834B-944E-3AAE238EDE4F}" type="datetimeFigureOut">
              <a:rPr lang="en-US"/>
              <a:pPr>
                <a:defRPr/>
              </a:pPr>
              <a:t>6/26/15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8BA6F32-1C85-454B-AAE7-ADA470E731DF}" type="slidenum">
              <a:rPr lang="en-US"/>
              <a:pPr>
                <a:defRPr/>
              </a:pPr>
              <a:t>‹#›</a:t>
            </a:fld>
            <a:endParaRPr lang="en-US"/>
          </a:p>
        </p:txBody>
      </p:sp>
    </p:spTree>
    <p:extLst>
      <p:ext uri="{BB962C8B-B14F-4D97-AF65-F5344CB8AC3E}">
        <p14:creationId xmlns:p14="http://schemas.microsoft.com/office/powerpoint/2010/main" val="634853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096" indent="0">
              <a:buNone/>
              <a:defRPr sz="2800" b="1"/>
            </a:lvl2pPr>
            <a:lvl3pPr marL="1300192" indent="0">
              <a:buNone/>
              <a:defRPr sz="2600" b="1"/>
            </a:lvl3pPr>
            <a:lvl4pPr marL="1950291" indent="0">
              <a:buNone/>
              <a:defRPr sz="2300" b="1"/>
            </a:lvl4pPr>
            <a:lvl5pPr marL="2600387" indent="0">
              <a:buNone/>
              <a:defRPr sz="2300" b="1"/>
            </a:lvl5pPr>
            <a:lvl6pPr marL="3250484" indent="0">
              <a:buNone/>
              <a:defRPr sz="2300" b="1"/>
            </a:lvl6pPr>
            <a:lvl7pPr marL="3900583" indent="0">
              <a:buNone/>
              <a:defRPr sz="2300" b="1"/>
            </a:lvl7pPr>
            <a:lvl8pPr marL="4550676" indent="0">
              <a:buNone/>
              <a:defRPr sz="2300" b="1"/>
            </a:lvl8pPr>
            <a:lvl9pPr marL="5200775"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096" indent="0">
              <a:buNone/>
              <a:defRPr sz="2800" b="1"/>
            </a:lvl2pPr>
            <a:lvl3pPr marL="1300192" indent="0">
              <a:buNone/>
              <a:defRPr sz="2600" b="1"/>
            </a:lvl3pPr>
            <a:lvl4pPr marL="1950291" indent="0">
              <a:buNone/>
              <a:defRPr sz="2300" b="1"/>
            </a:lvl4pPr>
            <a:lvl5pPr marL="2600387" indent="0">
              <a:buNone/>
              <a:defRPr sz="2300" b="1"/>
            </a:lvl5pPr>
            <a:lvl6pPr marL="3250484" indent="0">
              <a:buNone/>
              <a:defRPr sz="2300" b="1"/>
            </a:lvl6pPr>
            <a:lvl7pPr marL="3900583" indent="0">
              <a:buNone/>
              <a:defRPr sz="2300" b="1"/>
            </a:lvl7pPr>
            <a:lvl8pPr marL="4550676" indent="0">
              <a:buNone/>
              <a:defRPr sz="2300" b="1"/>
            </a:lvl8pPr>
            <a:lvl9pPr marL="5200775"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956F300-9084-3F45-9A82-C7AC90C95B7F}" type="datetimeFigureOut">
              <a:rPr lang="en-US"/>
              <a:pPr>
                <a:defRPr/>
              </a:pPr>
              <a:t>6/26/15</a:t>
            </a:fld>
            <a:endParaRPr lang="en-US"/>
          </a:p>
        </p:txBody>
      </p:sp>
      <p:sp>
        <p:nvSpPr>
          <p:cNvPr id="8" name="Footer Placeholder 7"/>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1E39246B-7CF7-AA4E-B916-AE435C0660AB}" type="slidenum">
              <a:rPr lang="en-US"/>
              <a:pPr>
                <a:defRPr/>
              </a:pPr>
              <a:t>‹#›</a:t>
            </a:fld>
            <a:endParaRPr lang="en-US"/>
          </a:p>
        </p:txBody>
      </p:sp>
    </p:spTree>
    <p:extLst>
      <p:ext uri="{BB962C8B-B14F-4D97-AF65-F5344CB8AC3E}">
        <p14:creationId xmlns:p14="http://schemas.microsoft.com/office/powerpoint/2010/main" val="3517121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4EA8F52-1D0B-1140-B1B7-62519FC4FB1D}" type="datetimeFigureOut">
              <a:rPr lang="en-US"/>
              <a:pPr>
                <a:defRPr/>
              </a:pPr>
              <a:t>6/26/15</a:t>
            </a:fld>
            <a:endParaRPr lang="en-US"/>
          </a:p>
        </p:txBody>
      </p:sp>
      <p:sp>
        <p:nvSpPr>
          <p:cNvPr id="4" name="Footer Placeholder 3"/>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C252EB0-AF59-3A46-9602-C249A1DC9BD1}" type="slidenum">
              <a:rPr lang="en-US"/>
              <a:pPr>
                <a:defRPr/>
              </a:pPr>
              <a:t>‹#›</a:t>
            </a:fld>
            <a:endParaRPr lang="en-US"/>
          </a:p>
        </p:txBody>
      </p:sp>
    </p:spTree>
    <p:extLst>
      <p:ext uri="{BB962C8B-B14F-4D97-AF65-F5344CB8AC3E}">
        <p14:creationId xmlns:p14="http://schemas.microsoft.com/office/powerpoint/2010/main" val="4082937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B01BDC44-9388-B544-8E48-625DD22DBFB8}" type="datetimeFigureOut">
              <a:rPr lang="en-US"/>
              <a:pPr>
                <a:defRPr/>
              </a:pPr>
              <a:t>6/26/15</a:t>
            </a:fld>
            <a:endParaRPr lang="en-US"/>
          </a:p>
        </p:txBody>
      </p:sp>
      <p:sp>
        <p:nvSpPr>
          <p:cNvPr id="3" name="Footer Placeholder 2"/>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739F4CD-2798-4C44-AB22-F4108DC8E11D}" type="slidenum">
              <a:rPr lang="en-US"/>
              <a:pPr>
                <a:defRPr/>
              </a:pPr>
              <a:t>‹#›</a:t>
            </a:fld>
            <a:endParaRPr lang="en-US"/>
          </a:p>
        </p:txBody>
      </p:sp>
    </p:spTree>
    <p:extLst>
      <p:ext uri="{BB962C8B-B14F-4D97-AF65-F5344CB8AC3E}">
        <p14:creationId xmlns:p14="http://schemas.microsoft.com/office/powerpoint/2010/main" val="423779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3"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44"/>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3" y="2041033"/>
            <a:ext cx="4278490" cy="6671734"/>
          </a:xfrm>
        </p:spPr>
        <p:txBody>
          <a:bodyPr/>
          <a:lstStyle>
            <a:lvl1pPr marL="0" indent="0">
              <a:buNone/>
              <a:defRPr sz="2000"/>
            </a:lvl1pPr>
            <a:lvl2pPr marL="650096" indent="0">
              <a:buNone/>
              <a:defRPr sz="1700"/>
            </a:lvl2pPr>
            <a:lvl3pPr marL="1300192" indent="0">
              <a:buNone/>
              <a:defRPr sz="1400"/>
            </a:lvl3pPr>
            <a:lvl4pPr marL="1950291" indent="0">
              <a:buNone/>
              <a:defRPr sz="1300"/>
            </a:lvl4pPr>
            <a:lvl5pPr marL="2600387" indent="0">
              <a:buNone/>
              <a:defRPr sz="1300"/>
            </a:lvl5pPr>
            <a:lvl6pPr marL="3250484" indent="0">
              <a:buNone/>
              <a:defRPr sz="1300"/>
            </a:lvl6pPr>
            <a:lvl7pPr marL="3900583" indent="0">
              <a:buNone/>
              <a:defRPr sz="1300"/>
            </a:lvl7pPr>
            <a:lvl8pPr marL="4550676" indent="0">
              <a:buNone/>
              <a:defRPr sz="1300"/>
            </a:lvl8pPr>
            <a:lvl9pPr marL="52007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7378359-F2B9-EA45-B104-54675BE7BDDC}" type="datetimeFigureOut">
              <a:rPr lang="en-US"/>
              <a:pPr>
                <a:defRPr/>
              </a:pPr>
              <a:t>6/26/15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748D4602-D31D-D743-8D77-3D3080757263}" type="slidenum">
              <a:rPr lang="en-US"/>
              <a:pPr>
                <a:defRPr/>
              </a:pPr>
              <a:t>‹#›</a:t>
            </a:fld>
            <a:endParaRPr lang="en-US"/>
          </a:p>
        </p:txBody>
      </p:sp>
    </p:spTree>
    <p:extLst>
      <p:ext uri="{BB962C8B-B14F-4D97-AF65-F5344CB8AC3E}">
        <p14:creationId xmlns:p14="http://schemas.microsoft.com/office/powerpoint/2010/main" val="241676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93FFB0-D6B5-6F4C-B86B-358612621F73}" type="slidenum">
              <a:rPr lang="en-US"/>
              <a:pPr>
                <a:defRPr/>
              </a:pPr>
              <a:t>‹#›</a:t>
            </a:fld>
            <a:endParaRPr lang="en-US"/>
          </a:p>
        </p:txBody>
      </p:sp>
    </p:spTree>
    <p:extLst>
      <p:ext uri="{BB962C8B-B14F-4D97-AF65-F5344CB8AC3E}">
        <p14:creationId xmlns:p14="http://schemas.microsoft.com/office/powerpoint/2010/main" val="3520011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rtlCol="0">
            <a:normAutofit/>
          </a:bodyPr>
          <a:lstStyle>
            <a:lvl1pPr marL="0" indent="0">
              <a:buNone/>
              <a:defRPr sz="4600"/>
            </a:lvl1pPr>
            <a:lvl2pPr marL="650096" indent="0">
              <a:buNone/>
              <a:defRPr sz="4000"/>
            </a:lvl2pPr>
            <a:lvl3pPr marL="1300192" indent="0">
              <a:buNone/>
              <a:defRPr sz="3400"/>
            </a:lvl3pPr>
            <a:lvl4pPr marL="1950291" indent="0">
              <a:buNone/>
              <a:defRPr sz="2800"/>
            </a:lvl4pPr>
            <a:lvl5pPr marL="2600387" indent="0">
              <a:buNone/>
              <a:defRPr sz="2800"/>
            </a:lvl5pPr>
            <a:lvl6pPr marL="3250484" indent="0">
              <a:buNone/>
              <a:defRPr sz="2800"/>
            </a:lvl6pPr>
            <a:lvl7pPr marL="3900583" indent="0">
              <a:buNone/>
              <a:defRPr sz="2800"/>
            </a:lvl7pPr>
            <a:lvl8pPr marL="4550676" indent="0">
              <a:buNone/>
              <a:defRPr sz="2800"/>
            </a:lvl8pPr>
            <a:lvl9pPr marL="5200775" indent="0">
              <a:buNone/>
              <a:defRPr sz="28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096" indent="0">
              <a:buNone/>
              <a:defRPr sz="1700"/>
            </a:lvl2pPr>
            <a:lvl3pPr marL="1300192" indent="0">
              <a:buNone/>
              <a:defRPr sz="1400"/>
            </a:lvl3pPr>
            <a:lvl4pPr marL="1950291" indent="0">
              <a:buNone/>
              <a:defRPr sz="1300"/>
            </a:lvl4pPr>
            <a:lvl5pPr marL="2600387" indent="0">
              <a:buNone/>
              <a:defRPr sz="1300"/>
            </a:lvl5pPr>
            <a:lvl6pPr marL="3250484" indent="0">
              <a:buNone/>
              <a:defRPr sz="1300"/>
            </a:lvl6pPr>
            <a:lvl7pPr marL="3900583" indent="0">
              <a:buNone/>
              <a:defRPr sz="1300"/>
            </a:lvl7pPr>
            <a:lvl8pPr marL="4550676" indent="0">
              <a:buNone/>
              <a:defRPr sz="1300"/>
            </a:lvl8pPr>
            <a:lvl9pPr marL="52007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80B09E06-54FE-3140-8480-23510D53C112}" type="datetimeFigureOut">
              <a:rPr lang="en-US"/>
              <a:pPr>
                <a:defRPr/>
              </a:pPr>
              <a:t>6/26/15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8B37729C-8FC5-FC46-AD6B-ABF370A3D3BD}" type="slidenum">
              <a:rPr lang="en-US"/>
              <a:pPr>
                <a:defRPr/>
              </a:pPr>
              <a:t>‹#›</a:t>
            </a:fld>
            <a:endParaRPr lang="en-US"/>
          </a:p>
        </p:txBody>
      </p:sp>
    </p:spTree>
    <p:extLst>
      <p:ext uri="{BB962C8B-B14F-4D97-AF65-F5344CB8AC3E}">
        <p14:creationId xmlns:p14="http://schemas.microsoft.com/office/powerpoint/2010/main" val="10584724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A0867671-12D0-FE43-A220-C08E4F1A37F2}"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6C013FAB-855A-224B-9D7D-AE0B051E5123}" type="slidenum">
              <a:rPr lang="en-US"/>
              <a:pPr>
                <a:defRPr/>
              </a:pPr>
              <a:t>‹#›</a:t>
            </a:fld>
            <a:endParaRPr lang="en-US"/>
          </a:p>
        </p:txBody>
      </p:sp>
    </p:spTree>
    <p:extLst>
      <p:ext uri="{BB962C8B-B14F-4D97-AF65-F5344CB8AC3E}">
        <p14:creationId xmlns:p14="http://schemas.microsoft.com/office/powerpoint/2010/main" val="1652740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603"/>
            <a:ext cx="2926080" cy="83221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240" y="390603"/>
            <a:ext cx="856149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FDF78D6-97F9-7A47-84E5-865F59B9410E}"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233EBAE-BDA0-3A41-B6C4-908E9AC2328D}" type="slidenum">
              <a:rPr lang="en-US"/>
              <a:pPr>
                <a:defRPr/>
              </a:pPr>
              <a:t>‹#›</a:t>
            </a:fld>
            <a:endParaRPr lang="en-US"/>
          </a:p>
        </p:txBody>
      </p:sp>
    </p:spTree>
    <p:extLst>
      <p:ext uri="{BB962C8B-B14F-4D97-AF65-F5344CB8AC3E}">
        <p14:creationId xmlns:p14="http://schemas.microsoft.com/office/powerpoint/2010/main" val="48346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9"/>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4000"/>
            <a:ext cx="11054080" cy="2133599"/>
          </a:xfrm>
        </p:spPr>
        <p:txBody>
          <a:bodyPr anchor="b"/>
          <a:lstStyle>
            <a:lvl1pPr marL="0" indent="0">
              <a:buNone/>
              <a:defRPr sz="2800"/>
            </a:lvl1pPr>
            <a:lvl2pPr marL="650062" indent="0">
              <a:buNone/>
              <a:defRPr sz="2600"/>
            </a:lvl2pPr>
            <a:lvl3pPr marL="1300125" indent="0">
              <a:buNone/>
              <a:defRPr sz="2300"/>
            </a:lvl3pPr>
            <a:lvl4pPr marL="1950192" indent="0">
              <a:buNone/>
              <a:defRPr sz="2000"/>
            </a:lvl4pPr>
            <a:lvl5pPr marL="2600254" indent="0">
              <a:buNone/>
              <a:defRPr sz="2000"/>
            </a:lvl5pPr>
            <a:lvl6pPr marL="3250317" indent="0">
              <a:buNone/>
              <a:defRPr sz="2000"/>
            </a:lvl6pPr>
            <a:lvl7pPr marL="3900384" indent="0">
              <a:buNone/>
              <a:defRPr sz="2000"/>
            </a:lvl7pPr>
            <a:lvl8pPr marL="4550443" indent="0">
              <a:buNone/>
              <a:defRPr sz="2000"/>
            </a:lvl8pPr>
            <a:lvl9pPr marL="5200509" indent="0">
              <a:buNone/>
              <a:defRPr sz="2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00C098-DDD8-3F40-893F-7BCA60E6BFF6}" type="slidenum">
              <a:rPr lang="en-US"/>
              <a:pPr>
                <a:defRPr/>
              </a:pPr>
              <a:t>‹#›</a:t>
            </a:fld>
            <a:endParaRPr lang="en-US"/>
          </a:p>
        </p:txBody>
      </p:sp>
    </p:spTree>
    <p:extLst>
      <p:ext uri="{BB962C8B-B14F-4D97-AF65-F5344CB8AC3E}">
        <p14:creationId xmlns:p14="http://schemas.microsoft.com/office/powerpoint/2010/main" val="356591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 y="2275848"/>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10773" y="2275848"/>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81F5D4-9F28-A446-9950-386E8D0BC24B}" type="slidenum">
              <a:rPr lang="en-US"/>
              <a:pPr>
                <a:defRPr/>
              </a:pPr>
              <a:t>‹#›</a:t>
            </a:fld>
            <a:endParaRPr lang="en-US"/>
          </a:p>
        </p:txBody>
      </p:sp>
    </p:spTree>
    <p:extLst>
      <p:ext uri="{BB962C8B-B14F-4D97-AF65-F5344CB8AC3E}">
        <p14:creationId xmlns:p14="http://schemas.microsoft.com/office/powerpoint/2010/main" val="121075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062" indent="0">
              <a:buNone/>
              <a:defRPr sz="2800" b="1"/>
            </a:lvl2pPr>
            <a:lvl3pPr marL="1300125" indent="0">
              <a:buNone/>
              <a:defRPr sz="2600" b="1"/>
            </a:lvl3pPr>
            <a:lvl4pPr marL="1950192" indent="0">
              <a:buNone/>
              <a:defRPr sz="2300" b="1"/>
            </a:lvl4pPr>
            <a:lvl5pPr marL="2600254" indent="0">
              <a:buNone/>
              <a:defRPr sz="2300" b="1"/>
            </a:lvl5pPr>
            <a:lvl6pPr marL="3250317" indent="0">
              <a:buNone/>
              <a:defRPr sz="2300" b="1"/>
            </a:lvl6pPr>
            <a:lvl7pPr marL="3900384" indent="0">
              <a:buNone/>
              <a:defRPr sz="2300" b="1"/>
            </a:lvl7pPr>
            <a:lvl8pPr marL="4550443" indent="0">
              <a:buNone/>
              <a:defRPr sz="2300" b="1"/>
            </a:lvl8pPr>
            <a:lvl9pPr marL="520050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062" indent="0">
              <a:buNone/>
              <a:defRPr sz="2800" b="1"/>
            </a:lvl2pPr>
            <a:lvl3pPr marL="1300125" indent="0">
              <a:buNone/>
              <a:defRPr sz="2600" b="1"/>
            </a:lvl3pPr>
            <a:lvl4pPr marL="1950192" indent="0">
              <a:buNone/>
              <a:defRPr sz="2300" b="1"/>
            </a:lvl4pPr>
            <a:lvl5pPr marL="2600254" indent="0">
              <a:buNone/>
              <a:defRPr sz="2300" b="1"/>
            </a:lvl5pPr>
            <a:lvl6pPr marL="3250317" indent="0">
              <a:buNone/>
              <a:defRPr sz="2300" b="1"/>
            </a:lvl6pPr>
            <a:lvl7pPr marL="3900384" indent="0">
              <a:buNone/>
              <a:defRPr sz="2300" b="1"/>
            </a:lvl7pPr>
            <a:lvl8pPr marL="4550443" indent="0">
              <a:buNone/>
              <a:defRPr sz="2300" b="1"/>
            </a:lvl8pPr>
            <a:lvl9pPr marL="520050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21DDD36-8B7A-7040-BA35-1F8972BABBE6}" type="slidenum">
              <a:rPr lang="en-US"/>
              <a:pPr>
                <a:defRPr/>
              </a:pPr>
              <a:t>‹#›</a:t>
            </a:fld>
            <a:endParaRPr lang="en-US"/>
          </a:p>
        </p:txBody>
      </p:sp>
    </p:spTree>
    <p:extLst>
      <p:ext uri="{BB962C8B-B14F-4D97-AF65-F5344CB8AC3E}">
        <p14:creationId xmlns:p14="http://schemas.microsoft.com/office/powerpoint/2010/main" val="89090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3F884F9-826C-F741-9928-3ACFE5F424F5}" type="slidenum">
              <a:rPr lang="en-US"/>
              <a:pPr>
                <a:defRPr/>
              </a:pPr>
              <a:t>‹#›</a:t>
            </a:fld>
            <a:endParaRPr lang="en-US"/>
          </a:p>
        </p:txBody>
      </p:sp>
    </p:spTree>
    <p:extLst>
      <p:ext uri="{BB962C8B-B14F-4D97-AF65-F5344CB8AC3E}">
        <p14:creationId xmlns:p14="http://schemas.microsoft.com/office/powerpoint/2010/main" val="3002728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24D4771-6EFD-6E48-9230-9C8918316D7A}" type="slidenum">
              <a:rPr lang="en-US"/>
              <a:pPr>
                <a:defRPr/>
              </a:pPr>
              <a:t>‹#›</a:t>
            </a:fld>
            <a:endParaRPr lang="en-US"/>
          </a:p>
        </p:txBody>
      </p:sp>
    </p:spTree>
    <p:extLst>
      <p:ext uri="{BB962C8B-B14F-4D97-AF65-F5344CB8AC3E}">
        <p14:creationId xmlns:p14="http://schemas.microsoft.com/office/powerpoint/2010/main" val="3576558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3"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46"/>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3" y="2041033"/>
            <a:ext cx="4278490" cy="6671734"/>
          </a:xfrm>
        </p:spPr>
        <p:txBody>
          <a:bodyPr/>
          <a:lstStyle>
            <a:lvl1pPr marL="0" indent="0">
              <a:buNone/>
              <a:defRPr sz="2000"/>
            </a:lvl1pPr>
            <a:lvl2pPr marL="650062" indent="0">
              <a:buNone/>
              <a:defRPr sz="1700"/>
            </a:lvl2pPr>
            <a:lvl3pPr marL="1300125" indent="0">
              <a:buNone/>
              <a:defRPr sz="1400"/>
            </a:lvl3pPr>
            <a:lvl4pPr marL="1950192" indent="0">
              <a:buNone/>
              <a:defRPr sz="1300"/>
            </a:lvl4pPr>
            <a:lvl5pPr marL="2600254" indent="0">
              <a:buNone/>
              <a:defRPr sz="1300"/>
            </a:lvl5pPr>
            <a:lvl6pPr marL="3250317" indent="0">
              <a:buNone/>
              <a:defRPr sz="1300"/>
            </a:lvl6pPr>
            <a:lvl7pPr marL="3900384" indent="0">
              <a:buNone/>
              <a:defRPr sz="1300"/>
            </a:lvl7pPr>
            <a:lvl8pPr marL="4550443" indent="0">
              <a:buNone/>
              <a:defRPr sz="1300"/>
            </a:lvl8pPr>
            <a:lvl9pPr marL="5200509"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85DE3A-DB7B-2A4E-8C69-F19039F0A711}" type="slidenum">
              <a:rPr lang="en-US"/>
              <a:pPr>
                <a:defRPr/>
              </a:pPr>
              <a:t>‹#›</a:t>
            </a:fld>
            <a:endParaRPr lang="en-US"/>
          </a:p>
        </p:txBody>
      </p:sp>
    </p:spTree>
    <p:extLst>
      <p:ext uri="{BB962C8B-B14F-4D97-AF65-F5344CB8AC3E}">
        <p14:creationId xmlns:p14="http://schemas.microsoft.com/office/powerpoint/2010/main" val="2474830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a:lstStyle>
            <a:lvl1pPr marL="0" indent="0">
              <a:buNone/>
              <a:defRPr sz="4600"/>
            </a:lvl1pPr>
            <a:lvl2pPr marL="650062" indent="0">
              <a:buNone/>
              <a:defRPr sz="4000"/>
            </a:lvl2pPr>
            <a:lvl3pPr marL="1300125" indent="0">
              <a:buNone/>
              <a:defRPr sz="3400"/>
            </a:lvl3pPr>
            <a:lvl4pPr marL="1950192" indent="0">
              <a:buNone/>
              <a:defRPr sz="2800"/>
            </a:lvl4pPr>
            <a:lvl5pPr marL="2600254" indent="0">
              <a:buNone/>
              <a:defRPr sz="2800"/>
            </a:lvl5pPr>
            <a:lvl6pPr marL="3250317" indent="0">
              <a:buNone/>
              <a:defRPr sz="2800"/>
            </a:lvl6pPr>
            <a:lvl7pPr marL="3900384" indent="0">
              <a:buNone/>
              <a:defRPr sz="2800"/>
            </a:lvl7pPr>
            <a:lvl8pPr marL="4550443" indent="0">
              <a:buNone/>
              <a:defRPr sz="2800"/>
            </a:lvl8pPr>
            <a:lvl9pPr marL="5200509" indent="0">
              <a:buNone/>
              <a:defRPr sz="2800"/>
            </a:lvl9pPr>
          </a:lstStyle>
          <a:p>
            <a:pPr lvl="0"/>
            <a:endParaRPr lang="en-US" noProof="0" dirty="0" smtClean="0"/>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062" indent="0">
              <a:buNone/>
              <a:defRPr sz="1700"/>
            </a:lvl2pPr>
            <a:lvl3pPr marL="1300125" indent="0">
              <a:buNone/>
              <a:defRPr sz="1400"/>
            </a:lvl3pPr>
            <a:lvl4pPr marL="1950192" indent="0">
              <a:buNone/>
              <a:defRPr sz="1300"/>
            </a:lvl4pPr>
            <a:lvl5pPr marL="2600254" indent="0">
              <a:buNone/>
              <a:defRPr sz="1300"/>
            </a:lvl5pPr>
            <a:lvl6pPr marL="3250317" indent="0">
              <a:buNone/>
              <a:defRPr sz="1300"/>
            </a:lvl6pPr>
            <a:lvl7pPr marL="3900384" indent="0">
              <a:buNone/>
              <a:defRPr sz="1300"/>
            </a:lvl7pPr>
            <a:lvl8pPr marL="4550443" indent="0">
              <a:buNone/>
              <a:defRPr sz="1300"/>
            </a:lvl8pPr>
            <a:lvl9pPr marL="5200509"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5DB5F6-A28E-E241-8795-7A5518F3E99C}" type="slidenum">
              <a:rPr lang="en-US"/>
              <a:pPr>
                <a:defRPr/>
              </a:pPr>
              <a:t>‹#›</a:t>
            </a:fld>
            <a:endParaRPr lang="en-US"/>
          </a:p>
        </p:txBody>
      </p:sp>
    </p:spTree>
    <p:extLst>
      <p:ext uri="{BB962C8B-B14F-4D97-AF65-F5344CB8AC3E}">
        <p14:creationId xmlns:p14="http://schemas.microsoft.com/office/powerpoint/2010/main" val="15531090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50240" y="433493"/>
            <a:ext cx="1170432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2" tIns="65007" rIns="130012" bIns="65007"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50240" y="2275848"/>
            <a:ext cx="11704320" cy="64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2" tIns="65007" rIns="130012" bIns="6500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50240" y="8882098"/>
            <a:ext cx="3034453"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defRPr sz="2000" i="0">
                <a:solidFill>
                  <a:srgbClr val="000000"/>
                </a:solidFill>
                <a:latin typeface="Arial" charset="0"/>
                <a:ea typeface="MS PGothic" charset="0"/>
                <a:cs typeface="MS PGothic" charset="0"/>
              </a:defRPr>
            </a:lvl1pPr>
          </a:lstStyle>
          <a:p>
            <a:pPr algn="l" defTabSz="1300125" rtl="0" fontAlgn="base">
              <a:spcBef>
                <a:spcPct val="0"/>
              </a:spcBef>
              <a:spcAft>
                <a:spcPct val="0"/>
              </a:spcAft>
              <a:defRPr/>
            </a:pPr>
            <a:endParaRPr lang="en-US" kern="1200"/>
          </a:p>
        </p:txBody>
      </p:sp>
      <p:sp>
        <p:nvSpPr>
          <p:cNvPr id="1029" name="Rectangle 5"/>
          <p:cNvSpPr>
            <a:spLocks noGrp="1" noChangeArrowheads="1"/>
          </p:cNvSpPr>
          <p:nvPr>
            <p:ph type="ftr" sz="quarter" idx="3"/>
          </p:nvPr>
        </p:nvSpPr>
        <p:spPr bwMode="auto">
          <a:xfrm>
            <a:off x="4443308" y="8882098"/>
            <a:ext cx="4118187"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lgn="ctr">
              <a:defRPr sz="2000" i="0">
                <a:solidFill>
                  <a:srgbClr val="000000"/>
                </a:solidFill>
                <a:latin typeface="Arial" charset="0"/>
                <a:ea typeface="MS PGothic" charset="0"/>
                <a:cs typeface="MS PGothic" charset="0"/>
              </a:defRPr>
            </a:lvl1pPr>
          </a:lstStyle>
          <a:p>
            <a:pPr defTabSz="1300125" rtl="0" fontAlgn="base">
              <a:spcBef>
                <a:spcPct val="0"/>
              </a:spcBef>
              <a:spcAft>
                <a:spcPct val="0"/>
              </a:spcAft>
              <a:defRPr/>
            </a:pPr>
            <a:endParaRPr lang="en-US" kern="1200"/>
          </a:p>
        </p:txBody>
      </p:sp>
      <p:sp>
        <p:nvSpPr>
          <p:cNvPr id="1030" name="Rectangle 6"/>
          <p:cNvSpPr>
            <a:spLocks noGrp="1" noChangeArrowheads="1"/>
          </p:cNvSpPr>
          <p:nvPr>
            <p:ph type="sldNum" sz="quarter" idx="4"/>
          </p:nvPr>
        </p:nvSpPr>
        <p:spPr bwMode="auto">
          <a:xfrm>
            <a:off x="9320107" y="8882098"/>
            <a:ext cx="3034453"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lgn="r">
              <a:defRPr sz="2000" i="0">
                <a:solidFill>
                  <a:srgbClr val="000000"/>
                </a:solidFill>
                <a:latin typeface="Arial" charset="0"/>
                <a:ea typeface="MS PGothic" charset="0"/>
                <a:cs typeface="MS PGothic" charset="0"/>
              </a:defRPr>
            </a:lvl1pPr>
          </a:lstStyle>
          <a:p>
            <a:pPr defTabSz="1300125" rtl="0" fontAlgn="base">
              <a:spcBef>
                <a:spcPct val="0"/>
              </a:spcBef>
              <a:spcAft>
                <a:spcPct val="0"/>
              </a:spcAft>
              <a:defRPr/>
            </a:pPr>
            <a:fld id="{E144E4EA-A245-8B40-AB5D-F02BF2333A0E}" type="slidenum">
              <a:rPr lang="en-US" kern="1200" smtClean="0"/>
              <a:pPr defTabSz="1300125" rtl="0" fontAlgn="base">
                <a:spcBef>
                  <a:spcPct val="0"/>
                </a:spcBef>
                <a:spcAft>
                  <a:spcPct val="0"/>
                </a:spcAft>
                <a:defRPr/>
              </a:pPr>
              <a:t>‹#›</a:t>
            </a:fld>
            <a:endParaRPr lang="en-US" kern="1200"/>
          </a:p>
        </p:txBody>
      </p:sp>
    </p:spTree>
    <p:extLst>
      <p:ext uri="{BB962C8B-B14F-4D97-AF65-F5344CB8AC3E}">
        <p14:creationId xmlns:p14="http://schemas.microsoft.com/office/powerpoint/2010/main" val="230909386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6300">
          <a:solidFill>
            <a:srgbClr val="800000"/>
          </a:solidFill>
          <a:latin typeface="+mj-lt"/>
          <a:ea typeface="MS PGothic" pitchFamily="34" charset="-128"/>
          <a:cs typeface="+mj-cs"/>
        </a:defRPr>
      </a:lvl1pPr>
      <a:lvl2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5pPr>
      <a:lvl6pPr marL="650062" algn="ctr" rtl="0" fontAlgn="base">
        <a:spcBef>
          <a:spcPct val="0"/>
        </a:spcBef>
        <a:spcAft>
          <a:spcPct val="0"/>
        </a:spcAft>
        <a:defRPr sz="6300">
          <a:solidFill>
            <a:srgbClr val="800000"/>
          </a:solidFill>
          <a:latin typeface="Eras Bold ITC" pitchFamily="34" charset="0"/>
          <a:cs typeface="Arial" charset="0"/>
        </a:defRPr>
      </a:lvl6pPr>
      <a:lvl7pPr marL="1300125" algn="ctr" rtl="0" fontAlgn="base">
        <a:spcBef>
          <a:spcPct val="0"/>
        </a:spcBef>
        <a:spcAft>
          <a:spcPct val="0"/>
        </a:spcAft>
        <a:defRPr sz="6300">
          <a:solidFill>
            <a:srgbClr val="800000"/>
          </a:solidFill>
          <a:latin typeface="Eras Bold ITC" pitchFamily="34" charset="0"/>
          <a:cs typeface="Arial" charset="0"/>
        </a:defRPr>
      </a:lvl7pPr>
      <a:lvl8pPr marL="1950192" algn="ctr" rtl="0" fontAlgn="base">
        <a:spcBef>
          <a:spcPct val="0"/>
        </a:spcBef>
        <a:spcAft>
          <a:spcPct val="0"/>
        </a:spcAft>
        <a:defRPr sz="6300">
          <a:solidFill>
            <a:srgbClr val="800000"/>
          </a:solidFill>
          <a:latin typeface="Eras Bold ITC" pitchFamily="34" charset="0"/>
          <a:cs typeface="Arial" charset="0"/>
        </a:defRPr>
      </a:lvl8pPr>
      <a:lvl9pPr marL="2600254" algn="ctr" rtl="0" fontAlgn="base">
        <a:spcBef>
          <a:spcPct val="0"/>
        </a:spcBef>
        <a:spcAft>
          <a:spcPct val="0"/>
        </a:spcAft>
        <a:defRPr sz="6300">
          <a:solidFill>
            <a:srgbClr val="800000"/>
          </a:solidFill>
          <a:latin typeface="Eras Bold ITC" pitchFamily="34" charset="0"/>
          <a:cs typeface="Arial" charset="0"/>
        </a:defRPr>
      </a:lvl9pPr>
    </p:titleStyle>
    <p:bodyStyle>
      <a:lvl1pPr marL="487549" indent="-487549" algn="l" rtl="0" eaLnBrk="0" fontAlgn="base" hangingPunct="0">
        <a:spcBef>
          <a:spcPct val="20000"/>
        </a:spcBef>
        <a:spcAft>
          <a:spcPct val="0"/>
        </a:spcAft>
        <a:buChar char="•"/>
        <a:defRPr sz="4600">
          <a:solidFill>
            <a:schemeClr val="tx1"/>
          </a:solidFill>
          <a:latin typeface="+mn-lt"/>
          <a:ea typeface="MS PGothic" pitchFamily="34" charset="-128"/>
          <a:cs typeface="+mn-cs"/>
        </a:defRPr>
      </a:lvl1pPr>
      <a:lvl2pPr marL="1056353" indent="-406290" algn="l" rtl="0" eaLnBrk="0" fontAlgn="base" hangingPunct="0">
        <a:spcBef>
          <a:spcPct val="20000"/>
        </a:spcBef>
        <a:spcAft>
          <a:spcPct val="0"/>
        </a:spcAft>
        <a:buChar char="–"/>
        <a:defRPr sz="4000">
          <a:solidFill>
            <a:schemeClr val="tx1"/>
          </a:solidFill>
          <a:latin typeface="+mn-lt"/>
          <a:ea typeface="Arial" charset="0"/>
          <a:cs typeface="+mn-cs"/>
        </a:defRPr>
      </a:lvl2pPr>
      <a:lvl3pPr marL="1625156" indent="-325031" algn="l" rtl="0" eaLnBrk="0" fontAlgn="base" hangingPunct="0">
        <a:spcBef>
          <a:spcPct val="20000"/>
        </a:spcBef>
        <a:spcAft>
          <a:spcPct val="0"/>
        </a:spcAft>
        <a:buChar char="•"/>
        <a:defRPr sz="3400">
          <a:solidFill>
            <a:schemeClr val="tx1"/>
          </a:solidFill>
          <a:latin typeface="+mn-lt"/>
          <a:ea typeface="Arial" charset="0"/>
          <a:cs typeface="+mn-cs"/>
        </a:defRPr>
      </a:lvl3pPr>
      <a:lvl4pPr marL="2275221" indent="-325031" algn="l" rtl="0" eaLnBrk="0" fontAlgn="base" hangingPunct="0">
        <a:spcBef>
          <a:spcPct val="20000"/>
        </a:spcBef>
        <a:spcAft>
          <a:spcPct val="0"/>
        </a:spcAft>
        <a:buChar char="–"/>
        <a:defRPr sz="2800">
          <a:solidFill>
            <a:schemeClr val="tx1"/>
          </a:solidFill>
          <a:latin typeface="+mn-lt"/>
          <a:ea typeface="Arial" charset="0"/>
          <a:cs typeface="+mn-cs"/>
        </a:defRPr>
      </a:lvl4pPr>
      <a:lvl5pPr marL="2925288" indent="-325031" algn="l" rtl="0" eaLnBrk="0" fontAlgn="base" hangingPunct="0">
        <a:spcBef>
          <a:spcPct val="20000"/>
        </a:spcBef>
        <a:spcAft>
          <a:spcPct val="0"/>
        </a:spcAft>
        <a:buChar char="»"/>
        <a:defRPr sz="2800">
          <a:solidFill>
            <a:schemeClr val="tx1"/>
          </a:solidFill>
          <a:latin typeface="+mn-lt"/>
          <a:ea typeface="Arial" charset="0"/>
          <a:cs typeface="+mn-cs"/>
        </a:defRPr>
      </a:lvl5pPr>
      <a:lvl6pPr marL="3575352" indent="-325031" algn="l" rtl="0" fontAlgn="base">
        <a:spcBef>
          <a:spcPct val="20000"/>
        </a:spcBef>
        <a:spcAft>
          <a:spcPct val="0"/>
        </a:spcAft>
        <a:buChar char="»"/>
        <a:defRPr sz="2800">
          <a:solidFill>
            <a:schemeClr val="tx1"/>
          </a:solidFill>
          <a:latin typeface="+mn-lt"/>
          <a:cs typeface="+mn-cs"/>
        </a:defRPr>
      </a:lvl6pPr>
      <a:lvl7pPr marL="4225413" indent="-325031" algn="l" rtl="0" fontAlgn="base">
        <a:spcBef>
          <a:spcPct val="20000"/>
        </a:spcBef>
        <a:spcAft>
          <a:spcPct val="0"/>
        </a:spcAft>
        <a:buChar char="»"/>
        <a:defRPr sz="2800">
          <a:solidFill>
            <a:schemeClr val="tx1"/>
          </a:solidFill>
          <a:latin typeface="+mn-lt"/>
          <a:cs typeface="+mn-cs"/>
        </a:defRPr>
      </a:lvl7pPr>
      <a:lvl8pPr marL="4875478" indent="-325031" algn="l" rtl="0" fontAlgn="base">
        <a:spcBef>
          <a:spcPct val="20000"/>
        </a:spcBef>
        <a:spcAft>
          <a:spcPct val="0"/>
        </a:spcAft>
        <a:buChar char="»"/>
        <a:defRPr sz="2800">
          <a:solidFill>
            <a:schemeClr val="tx1"/>
          </a:solidFill>
          <a:latin typeface="+mn-lt"/>
          <a:cs typeface="+mn-cs"/>
        </a:defRPr>
      </a:lvl8pPr>
      <a:lvl9pPr marL="5525539" indent="-325031" algn="l" rtl="0" fontAlgn="base">
        <a:spcBef>
          <a:spcPct val="20000"/>
        </a:spcBef>
        <a:spcAft>
          <a:spcPct val="0"/>
        </a:spcAft>
        <a:buChar char="»"/>
        <a:defRPr sz="2800">
          <a:solidFill>
            <a:schemeClr val="tx1"/>
          </a:solidFill>
          <a:latin typeface="+mn-lt"/>
          <a:cs typeface="+mn-cs"/>
        </a:defRPr>
      </a:lvl9pPr>
    </p:bodyStyle>
    <p:otherStyle>
      <a:defPPr>
        <a:defRPr lang="en-US"/>
      </a:defPPr>
      <a:lvl1pPr marL="0" algn="l" defTabSz="1300125" rtl="0" eaLnBrk="1" latinLnBrk="0" hangingPunct="1">
        <a:defRPr sz="2600" kern="1200">
          <a:solidFill>
            <a:schemeClr val="tx1"/>
          </a:solidFill>
          <a:latin typeface="+mn-lt"/>
          <a:ea typeface="+mn-ea"/>
          <a:cs typeface="+mn-cs"/>
        </a:defRPr>
      </a:lvl1pPr>
      <a:lvl2pPr marL="650062" algn="l" defTabSz="1300125" rtl="0" eaLnBrk="1" latinLnBrk="0" hangingPunct="1">
        <a:defRPr sz="2600" kern="1200">
          <a:solidFill>
            <a:schemeClr val="tx1"/>
          </a:solidFill>
          <a:latin typeface="+mn-lt"/>
          <a:ea typeface="+mn-ea"/>
          <a:cs typeface="+mn-cs"/>
        </a:defRPr>
      </a:lvl2pPr>
      <a:lvl3pPr marL="1300125" algn="l" defTabSz="1300125" rtl="0" eaLnBrk="1" latinLnBrk="0" hangingPunct="1">
        <a:defRPr sz="2600" kern="1200">
          <a:solidFill>
            <a:schemeClr val="tx1"/>
          </a:solidFill>
          <a:latin typeface="+mn-lt"/>
          <a:ea typeface="+mn-ea"/>
          <a:cs typeface="+mn-cs"/>
        </a:defRPr>
      </a:lvl3pPr>
      <a:lvl4pPr marL="1950192" algn="l" defTabSz="1300125" rtl="0" eaLnBrk="1" latinLnBrk="0" hangingPunct="1">
        <a:defRPr sz="2600" kern="1200">
          <a:solidFill>
            <a:schemeClr val="tx1"/>
          </a:solidFill>
          <a:latin typeface="+mn-lt"/>
          <a:ea typeface="+mn-ea"/>
          <a:cs typeface="+mn-cs"/>
        </a:defRPr>
      </a:lvl4pPr>
      <a:lvl5pPr marL="2600254" algn="l" defTabSz="1300125" rtl="0" eaLnBrk="1" latinLnBrk="0" hangingPunct="1">
        <a:defRPr sz="2600" kern="1200">
          <a:solidFill>
            <a:schemeClr val="tx1"/>
          </a:solidFill>
          <a:latin typeface="+mn-lt"/>
          <a:ea typeface="+mn-ea"/>
          <a:cs typeface="+mn-cs"/>
        </a:defRPr>
      </a:lvl5pPr>
      <a:lvl6pPr marL="3250317" algn="l" defTabSz="1300125" rtl="0" eaLnBrk="1" latinLnBrk="0" hangingPunct="1">
        <a:defRPr sz="2600" kern="1200">
          <a:solidFill>
            <a:schemeClr val="tx1"/>
          </a:solidFill>
          <a:latin typeface="+mn-lt"/>
          <a:ea typeface="+mn-ea"/>
          <a:cs typeface="+mn-cs"/>
        </a:defRPr>
      </a:lvl6pPr>
      <a:lvl7pPr marL="3900384" algn="l" defTabSz="1300125" rtl="0" eaLnBrk="1" latinLnBrk="0" hangingPunct="1">
        <a:defRPr sz="2600" kern="1200">
          <a:solidFill>
            <a:schemeClr val="tx1"/>
          </a:solidFill>
          <a:latin typeface="+mn-lt"/>
          <a:ea typeface="+mn-ea"/>
          <a:cs typeface="+mn-cs"/>
        </a:defRPr>
      </a:lvl7pPr>
      <a:lvl8pPr marL="4550443" algn="l" defTabSz="1300125" rtl="0" eaLnBrk="1" latinLnBrk="0" hangingPunct="1">
        <a:defRPr sz="2600" kern="1200">
          <a:solidFill>
            <a:schemeClr val="tx1"/>
          </a:solidFill>
          <a:latin typeface="+mn-lt"/>
          <a:ea typeface="+mn-ea"/>
          <a:cs typeface="+mn-cs"/>
        </a:defRPr>
      </a:lvl8pPr>
      <a:lvl9pPr marL="5200509" algn="l" defTabSz="1300125"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3906" name="Title Placeholder 1"/>
          <p:cNvSpPr>
            <a:spLocks noGrp="1"/>
          </p:cNvSpPr>
          <p:nvPr>
            <p:ph type="title"/>
          </p:nvPr>
        </p:nvSpPr>
        <p:spPr bwMode="auto">
          <a:xfrm>
            <a:off x="650240" y="390596"/>
            <a:ext cx="1170432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9" tIns="65010" rIns="130019" bIns="65010" numCol="1" anchor="ctr" anchorCtr="0" compatLnSpc="1">
            <a:prstTxWarp prst="textNoShape">
              <a:avLst/>
            </a:prstTxWarp>
          </a:bodyPr>
          <a:lstStyle/>
          <a:p>
            <a:pPr lvl="0"/>
            <a:r>
              <a:rPr lang="en-US"/>
              <a:t>Click to edit Master title style</a:t>
            </a:r>
          </a:p>
        </p:txBody>
      </p:sp>
      <p:sp>
        <p:nvSpPr>
          <p:cNvPr id="123907" name="Text Placeholder 2"/>
          <p:cNvSpPr>
            <a:spLocks noGrp="1"/>
          </p:cNvSpPr>
          <p:nvPr>
            <p:ph type="body" idx="1"/>
          </p:nvPr>
        </p:nvSpPr>
        <p:spPr bwMode="auto">
          <a:xfrm>
            <a:off x="650240" y="2275846"/>
            <a:ext cx="11704320" cy="64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9" tIns="65010" rIns="130019" bIns="6501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50240" y="9040149"/>
            <a:ext cx="3034453" cy="519289"/>
          </a:xfrm>
          <a:prstGeom prst="rect">
            <a:avLst/>
          </a:prstGeom>
        </p:spPr>
        <p:txBody>
          <a:bodyPr vert="horz" lIns="130019" tIns="65010" rIns="130019" bIns="65010" rtlCol="0" anchor="ctr"/>
          <a:lstStyle>
            <a:lvl1pPr algn="l"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fld id="{5C5B9E7F-6110-6E4B-8AC1-D6D61B14698A}" type="datetimeFigureOut">
              <a:rPr lang="en-US" kern="1200"/>
              <a:pPr rtl="0">
                <a:defRPr/>
              </a:pPr>
              <a:t>6/26/15</a:t>
            </a:fld>
            <a:endParaRPr lang="en-US" kern="1200"/>
          </a:p>
        </p:txBody>
      </p:sp>
      <p:sp>
        <p:nvSpPr>
          <p:cNvPr id="5" name="Footer Placeholder 4"/>
          <p:cNvSpPr>
            <a:spLocks noGrp="1"/>
          </p:cNvSpPr>
          <p:nvPr>
            <p:ph type="ftr" sz="quarter" idx="3"/>
          </p:nvPr>
        </p:nvSpPr>
        <p:spPr>
          <a:xfrm>
            <a:off x="4443308" y="9040149"/>
            <a:ext cx="4118187" cy="519289"/>
          </a:xfrm>
          <a:prstGeom prst="rect">
            <a:avLst/>
          </a:prstGeom>
        </p:spPr>
        <p:txBody>
          <a:bodyPr vert="horz" lIns="130019" tIns="65010" rIns="130019" bIns="65010" rtlCol="0" anchor="ctr"/>
          <a:lstStyle>
            <a:lvl1pPr algn="ctr"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endParaRPr lang="en-US" kern="1200"/>
          </a:p>
        </p:txBody>
      </p:sp>
      <p:sp>
        <p:nvSpPr>
          <p:cNvPr id="6" name="Slide Number Placeholder 5"/>
          <p:cNvSpPr>
            <a:spLocks noGrp="1"/>
          </p:cNvSpPr>
          <p:nvPr>
            <p:ph type="sldNum" sz="quarter" idx="4"/>
          </p:nvPr>
        </p:nvSpPr>
        <p:spPr>
          <a:xfrm>
            <a:off x="9320107" y="9040149"/>
            <a:ext cx="3034453" cy="519289"/>
          </a:xfrm>
          <a:prstGeom prst="rect">
            <a:avLst/>
          </a:prstGeom>
        </p:spPr>
        <p:txBody>
          <a:bodyPr vert="horz" lIns="130019" tIns="65010" rIns="130019" bIns="65010" rtlCol="0" anchor="ctr"/>
          <a:lstStyle>
            <a:lvl1pPr algn="r"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fld id="{42D87DCF-3141-354C-8286-856099B045B5}" type="slidenum">
              <a:rPr lang="en-US" kern="1200"/>
              <a:pPr rtl="0">
                <a:defRPr/>
              </a:pPr>
              <a:t>‹#›</a:t>
            </a:fld>
            <a:endParaRPr lang="en-US" kern="1200"/>
          </a:p>
        </p:txBody>
      </p:sp>
    </p:spTree>
    <p:extLst>
      <p:ext uri="{BB962C8B-B14F-4D97-AF65-F5344CB8AC3E}">
        <p14:creationId xmlns:p14="http://schemas.microsoft.com/office/powerpoint/2010/main" val="168434347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650096" rtl="0" eaLnBrk="0" fontAlgn="base" hangingPunct="0">
        <a:spcBef>
          <a:spcPct val="0"/>
        </a:spcBef>
        <a:spcAft>
          <a:spcPct val="0"/>
        </a:spcAft>
        <a:defRPr sz="4000" b="1" kern="1200">
          <a:solidFill>
            <a:srgbClr val="800000"/>
          </a:solidFill>
          <a:latin typeface="Candara"/>
          <a:ea typeface="ＭＳ Ｐゴシック" charset="0"/>
          <a:cs typeface="ＭＳ Ｐゴシック" charset="0"/>
        </a:defRPr>
      </a:lvl1pPr>
      <a:lvl2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2pPr>
      <a:lvl3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3pPr>
      <a:lvl4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4pPr>
      <a:lvl5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5pPr>
      <a:lvl6pPr marL="650096"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6pPr>
      <a:lvl7pPr marL="1300192"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7pPr>
      <a:lvl8pPr marL="1950291"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8pPr>
      <a:lvl9pPr marL="2600387"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9pPr>
    </p:titleStyle>
    <p:bodyStyle>
      <a:lvl1pPr marL="487573" indent="-487573" algn="l" defTabSz="650096" rtl="0" eaLnBrk="0" fontAlgn="base" hangingPunct="0">
        <a:spcBef>
          <a:spcPct val="20000"/>
        </a:spcBef>
        <a:spcAft>
          <a:spcPct val="0"/>
        </a:spcAft>
        <a:buFont typeface="Arial" charset="0"/>
        <a:buChar char="•"/>
        <a:defRPr sz="4600" kern="1200">
          <a:solidFill>
            <a:schemeClr val="tx1"/>
          </a:solidFill>
          <a:latin typeface="+mn-lt"/>
          <a:ea typeface="ＭＳ Ｐゴシック" charset="0"/>
          <a:cs typeface="ＭＳ Ｐゴシック" charset="0"/>
        </a:defRPr>
      </a:lvl1pPr>
      <a:lvl2pPr marL="1056407" indent="-406311" algn="l" defTabSz="650096" rtl="0" eaLnBrk="0" fontAlgn="base" hangingPunct="0">
        <a:spcBef>
          <a:spcPct val="20000"/>
        </a:spcBef>
        <a:spcAft>
          <a:spcPct val="0"/>
        </a:spcAft>
        <a:buFont typeface="Arial" charset="0"/>
        <a:buChar char="–"/>
        <a:defRPr sz="4000" kern="1200">
          <a:solidFill>
            <a:schemeClr val="tx1"/>
          </a:solidFill>
          <a:latin typeface="+mn-lt"/>
          <a:ea typeface="ＭＳ Ｐゴシック" charset="0"/>
          <a:cs typeface="+mn-cs"/>
        </a:defRPr>
      </a:lvl2pPr>
      <a:lvl3pPr marL="1625240" indent="-325047" algn="l" defTabSz="650096" rtl="0" eaLnBrk="0" fontAlgn="base" hangingPunct="0">
        <a:spcBef>
          <a:spcPct val="20000"/>
        </a:spcBef>
        <a:spcAft>
          <a:spcPct val="0"/>
        </a:spcAft>
        <a:buFont typeface="Arial" charset="0"/>
        <a:buChar char="•"/>
        <a:defRPr sz="3400" kern="1200">
          <a:solidFill>
            <a:schemeClr val="tx1"/>
          </a:solidFill>
          <a:latin typeface="+mn-lt"/>
          <a:ea typeface="ＭＳ Ｐゴシック" charset="0"/>
          <a:cs typeface="+mn-cs"/>
        </a:defRPr>
      </a:lvl3pPr>
      <a:lvl4pPr marL="2275338" indent="-325047" algn="l" defTabSz="650096"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4pPr>
      <a:lvl5pPr marL="2925437" indent="-325047" algn="l" defTabSz="650096"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5pPr>
      <a:lvl6pPr marL="3575535" indent="-325047" algn="l" defTabSz="650096" rtl="0" eaLnBrk="1" latinLnBrk="0" hangingPunct="1">
        <a:spcBef>
          <a:spcPct val="20000"/>
        </a:spcBef>
        <a:buFont typeface="Arial"/>
        <a:buChar char="•"/>
        <a:defRPr sz="2800" kern="1200">
          <a:solidFill>
            <a:schemeClr val="tx1"/>
          </a:solidFill>
          <a:latin typeface="+mn-lt"/>
          <a:ea typeface="+mn-ea"/>
          <a:cs typeface="+mn-cs"/>
        </a:defRPr>
      </a:lvl6pPr>
      <a:lvl7pPr marL="4225629" indent="-325047" algn="l" defTabSz="650096" rtl="0" eaLnBrk="1" latinLnBrk="0" hangingPunct="1">
        <a:spcBef>
          <a:spcPct val="20000"/>
        </a:spcBef>
        <a:buFont typeface="Arial"/>
        <a:buChar char="•"/>
        <a:defRPr sz="2800" kern="1200">
          <a:solidFill>
            <a:schemeClr val="tx1"/>
          </a:solidFill>
          <a:latin typeface="+mn-lt"/>
          <a:ea typeface="+mn-ea"/>
          <a:cs typeface="+mn-cs"/>
        </a:defRPr>
      </a:lvl7pPr>
      <a:lvl8pPr marL="4875727" indent="-325047" algn="l" defTabSz="650096" rtl="0" eaLnBrk="1" latinLnBrk="0" hangingPunct="1">
        <a:spcBef>
          <a:spcPct val="20000"/>
        </a:spcBef>
        <a:buFont typeface="Arial"/>
        <a:buChar char="•"/>
        <a:defRPr sz="2800" kern="1200">
          <a:solidFill>
            <a:schemeClr val="tx1"/>
          </a:solidFill>
          <a:latin typeface="+mn-lt"/>
          <a:ea typeface="+mn-ea"/>
          <a:cs typeface="+mn-cs"/>
        </a:defRPr>
      </a:lvl8pPr>
      <a:lvl9pPr marL="5525822" indent="-325047" algn="l" defTabSz="65009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096" rtl="0" eaLnBrk="1" latinLnBrk="0" hangingPunct="1">
        <a:defRPr sz="2600" kern="1200">
          <a:solidFill>
            <a:schemeClr val="tx1"/>
          </a:solidFill>
          <a:latin typeface="+mn-lt"/>
          <a:ea typeface="+mn-ea"/>
          <a:cs typeface="+mn-cs"/>
        </a:defRPr>
      </a:lvl1pPr>
      <a:lvl2pPr marL="650096" algn="l" defTabSz="650096" rtl="0" eaLnBrk="1" latinLnBrk="0" hangingPunct="1">
        <a:defRPr sz="2600" kern="1200">
          <a:solidFill>
            <a:schemeClr val="tx1"/>
          </a:solidFill>
          <a:latin typeface="+mn-lt"/>
          <a:ea typeface="+mn-ea"/>
          <a:cs typeface="+mn-cs"/>
        </a:defRPr>
      </a:lvl2pPr>
      <a:lvl3pPr marL="1300192" algn="l" defTabSz="650096" rtl="0" eaLnBrk="1" latinLnBrk="0" hangingPunct="1">
        <a:defRPr sz="2600" kern="1200">
          <a:solidFill>
            <a:schemeClr val="tx1"/>
          </a:solidFill>
          <a:latin typeface="+mn-lt"/>
          <a:ea typeface="+mn-ea"/>
          <a:cs typeface="+mn-cs"/>
        </a:defRPr>
      </a:lvl3pPr>
      <a:lvl4pPr marL="1950291" algn="l" defTabSz="650096" rtl="0" eaLnBrk="1" latinLnBrk="0" hangingPunct="1">
        <a:defRPr sz="2600" kern="1200">
          <a:solidFill>
            <a:schemeClr val="tx1"/>
          </a:solidFill>
          <a:latin typeface="+mn-lt"/>
          <a:ea typeface="+mn-ea"/>
          <a:cs typeface="+mn-cs"/>
        </a:defRPr>
      </a:lvl4pPr>
      <a:lvl5pPr marL="2600387" algn="l" defTabSz="650096" rtl="0" eaLnBrk="1" latinLnBrk="0" hangingPunct="1">
        <a:defRPr sz="2600" kern="1200">
          <a:solidFill>
            <a:schemeClr val="tx1"/>
          </a:solidFill>
          <a:latin typeface="+mn-lt"/>
          <a:ea typeface="+mn-ea"/>
          <a:cs typeface="+mn-cs"/>
        </a:defRPr>
      </a:lvl5pPr>
      <a:lvl6pPr marL="3250484" algn="l" defTabSz="650096" rtl="0" eaLnBrk="1" latinLnBrk="0" hangingPunct="1">
        <a:defRPr sz="2600" kern="1200">
          <a:solidFill>
            <a:schemeClr val="tx1"/>
          </a:solidFill>
          <a:latin typeface="+mn-lt"/>
          <a:ea typeface="+mn-ea"/>
          <a:cs typeface="+mn-cs"/>
        </a:defRPr>
      </a:lvl6pPr>
      <a:lvl7pPr marL="3900583" algn="l" defTabSz="650096" rtl="0" eaLnBrk="1" latinLnBrk="0" hangingPunct="1">
        <a:defRPr sz="2600" kern="1200">
          <a:solidFill>
            <a:schemeClr val="tx1"/>
          </a:solidFill>
          <a:latin typeface="+mn-lt"/>
          <a:ea typeface="+mn-ea"/>
          <a:cs typeface="+mn-cs"/>
        </a:defRPr>
      </a:lvl7pPr>
      <a:lvl8pPr marL="4550676" algn="l" defTabSz="650096" rtl="0" eaLnBrk="1" latinLnBrk="0" hangingPunct="1">
        <a:defRPr sz="2600" kern="1200">
          <a:solidFill>
            <a:schemeClr val="tx1"/>
          </a:solidFill>
          <a:latin typeface="+mn-lt"/>
          <a:ea typeface="+mn-ea"/>
          <a:cs typeface="+mn-cs"/>
        </a:defRPr>
      </a:lvl8pPr>
      <a:lvl9pPr marL="5200775" algn="l" defTabSz="65009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1"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8064"/>
            <a:ext cx="13004800" cy="9694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4063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baseline="30000" dirty="0">
                <a:latin typeface="Candara"/>
                <a:cs typeface="Candara"/>
              </a:rPr>
              <a:t>18</a:t>
            </a:r>
            <a:r>
              <a:rPr lang="en-US" sz="4400" b="1" i="1" dirty="0">
                <a:latin typeface="Candara"/>
                <a:cs typeface="Candara"/>
              </a:rPr>
              <a:t> “But they all alike began to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make </a:t>
            </a:r>
            <a:r>
              <a:rPr lang="en-US" sz="4400" b="1" i="1" dirty="0">
                <a:latin typeface="Candara"/>
                <a:cs typeface="Candara"/>
              </a:rPr>
              <a:t>excuses. </a:t>
            </a:r>
            <a:r>
              <a:rPr lang="en-US" sz="4400" b="1" i="1" dirty="0" smtClean="0">
                <a:latin typeface="Candara"/>
                <a:cs typeface="Candara"/>
              </a:rPr>
              <a:t>The </a:t>
            </a:r>
            <a:r>
              <a:rPr lang="en-US" sz="4400" b="1" i="1" dirty="0">
                <a:latin typeface="Candara"/>
                <a:cs typeface="Candara"/>
              </a:rPr>
              <a:t>first said, ‘I have </a:t>
            </a:r>
            <a:r>
              <a:rPr lang="en-US" sz="4400" b="1" i="1" dirty="0" smtClean="0">
                <a:latin typeface="Candara"/>
                <a:cs typeface="Candara"/>
              </a:rPr>
              <a:t>just</a:t>
            </a:r>
            <a:br>
              <a:rPr lang="en-US" sz="4400" b="1" i="1" dirty="0" smtClean="0">
                <a:latin typeface="Candara"/>
                <a:cs typeface="Candara"/>
              </a:rPr>
            </a:br>
            <a:r>
              <a:rPr lang="en-US" sz="4400" b="1" i="1" dirty="0" smtClean="0">
                <a:latin typeface="Candara"/>
                <a:cs typeface="Candara"/>
              </a:rPr>
              <a:t> </a:t>
            </a:r>
            <a:r>
              <a:rPr lang="en-US" sz="4400" b="1" i="1" dirty="0">
                <a:latin typeface="Candara"/>
                <a:cs typeface="Candara"/>
              </a:rPr>
              <a:t>bought </a:t>
            </a:r>
            <a:r>
              <a:rPr lang="en-US" sz="4400" b="1" i="1" dirty="0">
                <a:solidFill>
                  <a:srgbClr val="FF0000"/>
                </a:solidFill>
                <a:latin typeface="Candara"/>
                <a:cs typeface="Candara"/>
              </a:rPr>
              <a:t>a field</a:t>
            </a:r>
            <a:r>
              <a:rPr lang="en-US" sz="4400" b="1" i="1" dirty="0">
                <a:latin typeface="Candara"/>
                <a:cs typeface="Candara"/>
              </a:rPr>
              <a:t>, and </a:t>
            </a:r>
            <a:r>
              <a:rPr lang="en-US" sz="4400" b="1" i="1" dirty="0" smtClean="0">
                <a:latin typeface="Candara"/>
                <a:cs typeface="Candara"/>
              </a:rPr>
              <a:t>I must </a:t>
            </a:r>
            <a:r>
              <a:rPr lang="en-US" sz="4400" b="1" i="1" dirty="0">
                <a:latin typeface="Candara"/>
                <a:cs typeface="Candara"/>
              </a:rPr>
              <a:t>go and see it. </a:t>
            </a:r>
            <a:r>
              <a:rPr lang="en-US" sz="4400" b="1" i="1" dirty="0" smtClean="0">
                <a:latin typeface="Candara"/>
                <a:cs typeface="Candara"/>
              </a:rPr>
              <a:t>Please</a:t>
            </a:r>
            <a:br>
              <a:rPr lang="en-US" sz="4400" b="1" i="1" dirty="0" smtClean="0">
                <a:latin typeface="Candara"/>
                <a:cs typeface="Candara"/>
              </a:rPr>
            </a:br>
            <a:r>
              <a:rPr lang="en-US" sz="4400" b="1" i="1" dirty="0" smtClean="0">
                <a:latin typeface="Candara"/>
                <a:cs typeface="Candara"/>
              </a:rPr>
              <a:t>excuse </a:t>
            </a:r>
            <a:r>
              <a:rPr lang="en-US" sz="4400" b="1" i="1" dirty="0">
                <a:latin typeface="Candara"/>
                <a:cs typeface="Candara"/>
              </a:rPr>
              <a:t>me.</a:t>
            </a:r>
            <a:r>
              <a:rPr lang="en-US" sz="4400" b="1" i="1" dirty="0" smtClean="0">
                <a:latin typeface="Candara"/>
                <a:cs typeface="Candara"/>
              </a:rPr>
              <a:t>’ </a:t>
            </a:r>
            <a:r>
              <a:rPr lang="en-US" sz="4400" b="1" i="1" baseline="30000" dirty="0" smtClean="0">
                <a:latin typeface="Candara"/>
                <a:cs typeface="Candara"/>
              </a:rPr>
              <a:t>19</a:t>
            </a:r>
            <a:r>
              <a:rPr lang="en-US" sz="4400" b="1" i="1" dirty="0">
                <a:latin typeface="Candara"/>
                <a:cs typeface="Candara"/>
              </a:rPr>
              <a:t> “</a:t>
            </a:r>
            <a:r>
              <a:rPr lang="en-US" sz="4400" b="1" i="1" dirty="0" smtClean="0">
                <a:latin typeface="Candara"/>
                <a:cs typeface="Candara"/>
              </a:rPr>
              <a:t>Another </a:t>
            </a:r>
            <a:r>
              <a:rPr lang="en-US" sz="4400" b="1" i="1" dirty="0">
                <a:latin typeface="Candara"/>
                <a:cs typeface="Candara"/>
              </a:rPr>
              <a:t>said, ‘I have just </a:t>
            </a:r>
            <a:r>
              <a:rPr lang="en-US" sz="4400" b="1" i="1" dirty="0" smtClean="0">
                <a:latin typeface="Candara"/>
                <a:cs typeface="Candara"/>
              </a:rPr>
              <a:t>bought</a:t>
            </a:r>
            <a:br>
              <a:rPr lang="en-US" sz="4400" b="1" i="1" dirty="0" smtClean="0">
                <a:latin typeface="Candara"/>
                <a:cs typeface="Candara"/>
              </a:rPr>
            </a:br>
            <a:r>
              <a:rPr lang="en-US" sz="4400" b="1" i="1" dirty="0" smtClean="0">
                <a:latin typeface="Candara"/>
                <a:cs typeface="Candara"/>
              </a:rPr>
              <a:t> </a:t>
            </a:r>
            <a:r>
              <a:rPr lang="en-US" sz="4400" b="1" i="1" dirty="0">
                <a:solidFill>
                  <a:srgbClr val="FF0000"/>
                </a:solidFill>
                <a:latin typeface="Candara"/>
                <a:cs typeface="Candara"/>
              </a:rPr>
              <a:t>five yoke of oxen</a:t>
            </a:r>
            <a:r>
              <a:rPr lang="en-US" sz="4400" b="1" i="1" dirty="0">
                <a:latin typeface="Candara"/>
                <a:cs typeface="Candara"/>
              </a:rPr>
              <a:t>, and I’m </a:t>
            </a:r>
            <a:r>
              <a:rPr lang="en-US" sz="4400" b="1" i="1" dirty="0" smtClean="0">
                <a:latin typeface="Candara"/>
                <a:cs typeface="Candara"/>
              </a:rPr>
              <a:t>on </a:t>
            </a:r>
            <a:r>
              <a:rPr lang="en-US" sz="4400" b="1" i="1" dirty="0">
                <a:latin typeface="Candara"/>
                <a:cs typeface="Candara"/>
              </a:rPr>
              <a:t>my way to try </a:t>
            </a:r>
            <a:r>
              <a:rPr lang="en-US" sz="4400" b="1" i="1" dirty="0" smtClean="0">
                <a:latin typeface="Candara"/>
                <a:cs typeface="Candara"/>
              </a:rPr>
              <a:t>them</a:t>
            </a:r>
            <a:br>
              <a:rPr lang="en-US" sz="4400" b="1" i="1" dirty="0" smtClean="0">
                <a:latin typeface="Candara"/>
                <a:cs typeface="Candara"/>
              </a:rPr>
            </a:br>
            <a:r>
              <a:rPr lang="en-US" sz="4400" b="1" i="1" dirty="0" smtClean="0">
                <a:latin typeface="Candara"/>
                <a:cs typeface="Candara"/>
              </a:rPr>
              <a:t>out</a:t>
            </a:r>
            <a:r>
              <a:rPr lang="en-US" sz="4400" b="1" i="1" dirty="0">
                <a:latin typeface="Candara"/>
                <a:cs typeface="Candara"/>
              </a:rPr>
              <a:t>. Please excuse me.</a:t>
            </a:r>
            <a:r>
              <a:rPr lang="en-US" sz="4400" b="1" i="1" dirty="0" smtClean="0">
                <a:latin typeface="Candara"/>
                <a:cs typeface="Candara"/>
              </a:rPr>
              <a:t>’ </a:t>
            </a:r>
            <a:r>
              <a:rPr lang="en-US" sz="4400" b="1" i="1" baseline="30000" dirty="0" smtClean="0">
                <a:latin typeface="Candara"/>
                <a:cs typeface="Candara"/>
              </a:rPr>
              <a:t>20</a:t>
            </a:r>
            <a:r>
              <a:rPr lang="en-US" sz="4400" b="1" i="1" dirty="0">
                <a:latin typeface="Candara"/>
                <a:cs typeface="Candara"/>
              </a:rPr>
              <a:t> “Still another said,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a:t>
            </a:r>
            <a:r>
              <a:rPr lang="en-US" sz="4400" b="1" i="1" dirty="0">
                <a:solidFill>
                  <a:srgbClr val="FF0000"/>
                </a:solidFill>
                <a:latin typeface="Candara"/>
                <a:cs typeface="Candara"/>
              </a:rPr>
              <a:t>I </a:t>
            </a:r>
            <a:r>
              <a:rPr lang="en-US" sz="4400" b="1" i="1" dirty="0" smtClean="0">
                <a:solidFill>
                  <a:srgbClr val="FF0000"/>
                </a:solidFill>
                <a:latin typeface="Candara"/>
                <a:cs typeface="Candara"/>
              </a:rPr>
              <a:t>just got </a:t>
            </a:r>
            <a:r>
              <a:rPr lang="en-US" sz="4400" b="1" i="1" dirty="0">
                <a:solidFill>
                  <a:srgbClr val="FF0000"/>
                </a:solidFill>
                <a:latin typeface="Candara"/>
                <a:cs typeface="Candara"/>
              </a:rPr>
              <a:t>married</a:t>
            </a:r>
            <a:r>
              <a:rPr lang="en-US" sz="4400" b="1" i="1" dirty="0">
                <a:latin typeface="Candara"/>
                <a:cs typeface="Candara"/>
              </a:rPr>
              <a:t>, so I can’t come.’ </a:t>
            </a:r>
            <a:r>
              <a:rPr lang="en-US" sz="4400" b="1" i="1" baseline="30000" dirty="0">
                <a:latin typeface="Candara"/>
                <a:cs typeface="Candara"/>
              </a:rPr>
              <a:t>21</a:t>
            </a:r>
            <a:r>
              <a:rPr lang="en-US" sz="4400" b="1" i="1" dirty="0">
                <a:latin typeface="Candara"/>
                <a:cs typeface="Candara"/>
              </a:rPr>
              <a:t> “</a:t>
            </a:r>
            <a:r>
              <a:rPr lang="en-US" sz="4400" b="1" i="1" dirty="0" smtClean="0">
                <a:latin typeface="Candara"/>
                <a:cs typeface="Candara"/>
              </a:rPr>
              <a:t>The</a:t>
            </a:r>
            <a:br>
              <a:rPr lang="en-US" sz="4400" b="1" i="1" dirty="0" smtClean="0">
                <a:latin typeface="Candara"/>
                <a:cs typeface="Candara"/>
              </a:rPr>
            </a:br>
            <a:r>
              <a:rPr lang="en-US" sz="4400" b="1" i="1" dirty="0" smtClean="0">
                <a:latin typeface="Candara"/>
                <a:cs typeface="Candara"/>
              </a:rPr>
              <a:t> </a:t>
            </a:r>
            <a:r>
              <a:rPr lang="en-US" sz="4400" b="1" i="1" dirty="0">
                <a:latin typeface="Candara"/>
                <a:cs typeface="Candara"/>
              </a:rPr>
              <a:t>servant </a:t>
            </a:r>
            <a:r>
              <a:rPr lang="en-US" sz="4400" b="1" i="1" dirty="0" smtClean="0">
                <a:latin typeface="Candara"/>
                <a:cs typeface="Candara"/>
              </a:rPr>
              <a:t>came back </a:t>
            </a:r>
            <a:r>
              <a:rPr lang="en-US" sz="4400" b="1" i="1" dirty="0">
                <a:latin typeface="Candara"/>
                <a:cs typeface="Candara"/>
              </a:rPr>
              <a:t>and reported this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to </a:t>
            </a:r>
            <a:r>
              <a:rPr lang="en-US" sz="4400" b="1" i="1" dirty="0">
                <a:latin typeface="Candara"/>
                <a:cs typeface="Candara"/>
              </a:rPr>
              <a:t>his master. </a:t>
            </a:r>
            <a:r>
              <a:rPr lang="en-US" sz="4400" b="1" i="1" dirty="0" smtClean="0">
                <a:latin typeface="Candara"/>
                <a:cs typeface="Candara"/>
              </a:rPr>
              <a:t>Then the </a:t>
            </a:r>
            <a:r>
              <a:rPr lang="en-US" sz="4400" b="1" i="1" dirty="0">
                <a:latin typeface="Candara"/>
                <a:cs typeface="Candara"/>
              </a:rPr>
              <a:t>owner of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the </a:t>
            </a:r>
            <a:r>
              <a:rPr lang="en-US" sz="4400" b="1" i="1" dirty="0">
                <a:latin typeface="Candara"/>
                <a:cs typeface="Candara"/>
              </a:rPr>
              <a:t>house became </a:t>
            </a:r>
            <a:r>
              <a:rPr lang="en-US" sz="4400" b="1" i="1" dirty="0" smtClean="0">
                <a:latin typeface="Candara"/>
                <a:cs typeface="Candara"/>
              </a:rPr>
              <a:t>angry...</a:t>
            </a:r>
            <a:endParaRPr lang="en-US" sz="4400" b="1" i="1" dirty="0">
              <a:latin typeface="Candara"/>
              <a:cs typeface="Candara"/>
            </a:endParaRPr>
          </a:p>
          <a:p>
            <a:pPr marL="0" indent="0" algn="ctr">
              <a:buNone/>
            </a:pPr>
            <a:endParaRPr lang="en-US" sz="4400" b="1" i="1" dirty="0">
              <a:latin typeface="Candara"/>
              <a:cs typeface="Candara"/>
            </a:endParaRPr>
          </a:p>
        </p:txBody>
      </p:sp>
      <p:sp>
        <p:nvSpPr>
          <p:cNvPr id="3" name="Rectangle 2"/>
          <p:cNvSpPr>
            <a:spLocks noGrp="1" noChangeArrowheads="1"/>
          </p:cNvSpPr>
          <p:nvPr>
            <p:ph type="title"/>
          </p:nvPr>
        </p:nvSpPr>
        <p:spPr>
          <a:xfrm>
            <a:off x="406400" y="838201"/>
            <a:ext cx="12192000" cy="914400"/>
          </a:xfrm>
        </p:spPr>
        <p:txBody>
          <a:bodyPr/>
          <a:lstStyle/>
          <a:p>
            <a:r>
              <a:rPr lang="en-US" sz="5400" b="1" dirty="0">
                <a:latin typeface="Candara"/>
                <a:ea typeface="MS PGothic" charset="0"/>
                <a:cs typeface="Candara"/>
              </a:rPr>
              <a:t>LUKE 14:18-21</a:t>
            </a:r>
          </a:p>
        </p:txBody>
      </p:sp>
    </p:spTree>
    <p:extLst>
      <p:ext uri="{BB962C8B-B14F-4D97-AF65-F5344CB8AC3E}">
        <p14:creationId xmlns:p14="http://schemas.microsoft.com/office/powerpoint/2010/main" val="39758443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baseline="30000" dirty="0" smtClean="0">
                <a:latin typeface="Candara"/>
                <a:cs typeface="Candara"/>
              </a:rPr>
              <a:t>5</a:t>
            </a:r>
            <a:r>
              <a:rPr lang="en-US" sz="4400" b="1" i="1" dirty="0" smtClean="0">
                <a:latin typeface="Candara"/>
                <a:cs typeface="Candara"/>
              </a:rPr>
              <a:t> </a:t>
            </a:r>
            <a:r>
              <a:rPr lang="en-US" sz="4400" b="1" i="1" dirty="0">
                <a:latin typeface="Candara"/>
                <a:cs typeface="Candara"/>
              </a:rPr>
              <a:t>The officers shall say to the army: </a:t>
            </a:r>
            <a:r>
              <a:rPr lang="en-US" sz="4400" b="1" i="1" dirty="0" smtClean="0">
                <a:latin typeface="Candara"/>
                <a:cs typeface="Candara"/>
              </a:rPr>
              <a:t>“Has </a:t>
            </a:r>
            <a:br>
              <a:rPr lang="en-US" sz="4400" b="1" i="1" dirty="0" smtClean="0">
                <a:latin typeface="Candara"/>
                <a:cs typeface="Candara"/>
              </a:rPr>
            </a:br>
            <a:r>
              <a:rPr lang="en-US" sz="4400" b="1" i="1" dirty="0" smtClean="0">
                <a:latin typeface="Candara"/>
                <a:cs typeface="Candara"/>
              </a:rPr>
              <a:t>anyone </a:t>
            </a:r>
            <a:r>
              <a:rPr lang="en-US" sz="4400" b="1" i="1" dirty="0">
                <a:solidFill>
                  <a:srgbClr val="FF0000"/>
                </a:solidFill>
                <a:latin typeface="Candara"/>
                <a:cs typeface="Candara"/>
              </a:rPr>
              <a:t>built a new house </a:t>
            </a:r>
            <a:r>
              <a:rPr lang="en-US" sz="4400" b="1" i="1" dirty="0">
                <a:latin typeface="Candara"/>
                <a:cs typeface="Candara"/>
              </a:rPr>
              <a:t>and not </a:t>
            </a:r>
            <a:r>
              <a:rPr lang="en-US" sz="4400" b="1" i="1" dirty="0" smtClean="0">
                <a:latin typeface="Candara"/>
                <a:cs typeface="Candara"/>
              </a:rPr>
              <a:t>yet </a:t>
            </a:r>
            <a:r>
              <a:rPr lang="en-US" sz="4400" b="1" i="1" dirty="0">
                <a:latin typeface="Candara"/>
                <a:cs typeface="Candara"/>
              </a:rPr>
              <a:t>begun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to </a:t>
            </a:r>
            <a:r>
              <a:rPr lang="en-US" sz="4400" b="1" i="1" dirty="0">
                <a:latin typeface="Candara"/>
                <a:cs typeface="Candara"/>
              </a:rPr>
              <a:t>live in it? Let him go home</a:t>
            </a:r>
            <a:r>
              <a:rPr lang="en-US" sz="4400" b="1" i="1" dirty="0" smtClean="0">
                <a:latin typeface="Candara"/>
                <a:cs typeface="Candara"/>
              </a:rPr>
              <a:t>, or </a:t>
            </a:r>
            <a:r>
              <a:rPr lang="en-US" sz="4400" b="1" i="1" dirty="0">
                <a:latin typeface="Candara"/>
                <a:cs typeface="Candara"/>
              </a:rPr>
              <a:t>he may die in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battle </a:t>
            </a:r>
            <a:r>
              <a:rPr lang="en-US" sz="4400" b="1" i="1" dirty="0">
                <a:latin typeface="Candara"/>
                <a:cs typeface="Candara"/>
              </a:rPr>
              <a:t>and someone else </a:t>
            </a:r>
            <a:r>
              <a:rPr lang="en-US" sz="4400" b="1" i="1" dirty="0" smtClean="0">
                <a:latin typeface="Candara"/>
                <a:cs typeface="Candara"/>
              </a:rPr>
              <a:t>may </a:t>
            </a:r>
            <a:r>
              <a:rPr lang="en-US" sz="4400" b="1" i="1" dirty="0">
                <a:latin typeface="Candara"/>
                <a:cs typeface="Candara"/>
              </a:rPr>
              <a:t>begin to live in it. </a:t>
            </a:r>
            <a:r>
              <a:rPr lang="en-US" sz="4400" b="1" i="1" dirty="0" smtClean="0">
                <a:latin typeface="Candara"/>
                <a:cs typeface="Candara"/>
              </a:rPr>
              <a:t/>
            </a:r>
            <a:br>
              <a:rPr lang="en-US" sz="4400" b="1" i="1" dirty="0" smtClean="0">
                <a:latin typeface="Candara"/>
                <a:cs typeface="Candara"/>
              </a:rPr>
            </a:br>
            <a:r>
              <a:rPr lang="en-US" sz="4400" b="1" i="1" baseline="30000" dirty="0" smtClean="0">
                <a:latin typeface="Candara"/>
                <a:cs typeface="Candara"/>
              </a:rPr>
              <a:t>6</a:t>
            </a:r>
            <a:r>
              <a:rPr lang="en-US" sz="4400" b="1" i="1" dirty="0" smtClean="0">
                <a:latin typeface="Candara"/>
                <a:cs typeface="Candara"/>
              </a:rPr>
              <a:t> </a:t>
            </a:r>
            <a:r>
              <a:rPr lang="en-US" sz="4400" b="1" i="1" dirty="0">
                <a:latin typeface="Candara"/>
                <a:cs typeface="Candara"/>
              </a:rPr>
              <a:t>Has anyone </a:t>
            </a:r>
            <a:r>
              <a:rPr lang="en-US" sz="4400" b="1" i="1" dirty="0">
                <a:solidFill>
                  <a:srgbClr val="FF0000"/>
                </a:solidFill>
                <a:latin typeface="Candara"/>
                <a:cs typeface="Candara"/>
              </a:rPr>
              <a:t>planted a vineyard </a:t>
            </a:r>
            <a:r>
              <a:rPr lang="en-US" sz="4400" b="1" i="1" dirty="0">
                <a:latin typeface="Candara"/>
                <a:cs typeface="Candara"/>
              </a:rPr>
              <a:t>and not begun </a:t>
            </a:r>
            <a:r>
              <a:rPr lang="en-US" sz="4400" b="1" i="1" dirty="0" smtClean="0">
                <a:latin typeface="Candara"/>
                <a:cs typeface="Candara"/>
              </a:rPr>
              <a:t>to</a:t>
            </a:r>
            <a:br>
              <a:rPr lang="en-US" sz="4400" b="1" i="1" dirty="0" smtClean="0">
                <a:latin typeface="Candara"/>
                <a:cs typeface="Candara"/>
              </a:rPr>
            </a:br>
            <a:r>
              <a:rPr lang="en-US" sz="4400" b="1" i="1" dirty="0" smtClean="0">
                <a:latin typeface="Candara"/>
                <a:cs typeface="Candara"/>
              </a:rPr>
              <a:t>enjoy </a:t>
            </a:r>
            <a:r>
              <a:rPr lang="en-US" sz="4400" b="1" i="1" dirty="0">
                <a:latin typeface="Candara"/>
                <a:cs typeface="Candara"/>
              </a:rPr>
              <a:t>it? Let him go home, or he may die in battle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and </a:t>
            </a:r>
            <a:r>
              <a:rPr lang="en-US" sz="4400" b="1" i="1" dirty="0">
                <a:latin typeface="Candara"/>
                <a:cs typeface="Candara"/>
              </a:rPr>
              <a:t>someone else enjoy it. </a:t>
            </a:r>
            <a:r>
              <a:rPr lang="en-US" sz="4400" b="1" i="1" baseline="30000" dirty="0">
                <a:latin typeface="Candara"/>
                <a:cs typeface="Candara"/>
              </a:rPr>
              <a:t>7</a:t>
            </a:r>
            <a:r>
              <a:rPr lang="en-US" sz="4400" b="1" i="1" dirty="0">
                <a:latin typeface="Candara"/>
                <a:cs typeface="Candara"/>
              </a:rPr>
              <a:t> Has anyone </a:t>
            </a:r>
            <a:r>
              <a:rPr lang="en-US" sz="4400" b="1" i="1" dirty="0" smtClean="0">
                <a:latin typeface="Candara"/>
                <a:cs typeface="Candara"/>
              </a:rPr>
              <a:t>become</a:t>
            </a:r>
            <a:br>
              <a:rPr lang="en-US" sz="4400" b="1" i="1" dirty="0" smtClean="0">
                <a:latin typeface="Candara"/>
                <a:cs typeface="Candara"/>
              </a:rPr>
            </a:br>
            <a:r>
              <a:rPr lang="en-US" sz="4400" b="1" i="1" dirty="0" smtClean="0">
                <a:solidFill>
                  <a:srgbClr val="FF0000"/>
                </a:solidFill>
                <a:latin typeface="Candara"/>
                <a:cs typeface="Candara"/>
              </a:rPr>
              <a:t>pledged </a:t>
            </a:r>
            <a:r>
              <a:rPr lang="en-US" sz="4400" b="1" i="1" dirty="0">
                <a:solidFill>
                  <a:srgbClr val="FF0000"/>
                </a:solidFill>
                <a:latin typeface="Candara"/>
                <a:cs typeface="Candara"/>
              </a:rPr>
              <a:t>to a woman </a:t>
            </a:r>
            <a:r>
              <a:rPr lang="en-US" sz="4400" b="1" i="1" dirty="0">
                <a:latin typeface="Candara"/>
                <a:cs typeface="Candara"/>
              </a:rPr>
              <a:t>and not married her? </a:t>
            </a:r>
            <a:r>
              <a:rPr lang="en-US" sz="4400" b="1" i="1" dirty="0" smtClean="0">
                <a:latin typeface="Candara"/>
                <a:cs typeface="Candara"/>
              </a:rPr>
              <a:t>Let </a:t>
            </a:r>
            <a:br>
              <a:rPr lang="en-US" sz="4400" b="1" i="1" dirty="0" smtClean="0">
                <a:latin typeface="Candara"/>
                <a:cs typeface="Candara"/>
              </a:rPr>
            </a:br>
            <a:r>
              <a:rPr lang="en-US" sz="4400" b="1" i="1" dirty="0" smtClean="0">
                <a:latin typeface="Candara"/>
                <a:cs typeface="Candara"/>
              </a:rPr>
              <a:t>him </a:t>
            </a:r>
            <a:r>
              <a:rPr lang="en-US" sz="4400" b="1" i="1" dirty="0">
                <a:latin typeface="Candara"/>
                <a:cs typeface="Candara"/>
              </a:rPr>
              <a:t>go home, or he may die in </a:t>
            </a:r>
            <a:r>
              <a:rPr lang="en-US" sz="4400" b="1" i="1" dirty="0" smtClean="0">
                <a:latin typeface="Candara"/>
                <a:cs typeface="Candara"/>
              </a:rPr>
              <a:t>battle </a:t>
            </a:r>
            <a:br>
              <a:rPr lang="en-US" sz="4400" b="1" i="1" dirty="0" smtClean="0">
                <a:latin typeface="Candara"/>
                <a:cs typeface="Candara"/>
              </a:rPr>
            </a:br>
            <a:r>
              <a:rPr lang="en-US" sz="4400" b="1" i="1" dirty="0" smtClean="0">
                <a:latin typeface="Candara"/>
                <a:cs typeface="Candara"/>
              </a:rPr>
              <a:t>and </a:t>
            </a:r>
            <a:r>
              <a:rPr lang="en-US" sz="4400" b="1" i="1" dirty="0">
                <a:latin typeface="Candara"/>
                <a:cs typeface="Candara"/>
              </a:rPr>
              <a:t>someone else marry her.</a:t>
            </a:r>
          </a:p>
          <a:p>
            <a:pPr marL="0" indent="0" algn="ctr">
              <a:buNone/>
            </a:pPr>
            <a:endParaRPr lang="en-US" sz="4400" b="1" i="1" dirty="0">
              <a:latin typeface="Candara"/>
              <a:cs typeface="Candara"/>
            </a:endParaRPr>
          </a:p>
          <a:p>
            <a:pPr marL="0" indent="0" algn="ctr">
              <a:buNone/>
            </a:pPr>
            <a:endParaRPr lang="en-US" sz="4400" b="1" i="1" dirty="0">
              <a:latin typeface="Candara"/>
              <a:cs typeface="Candara"/>
            </a:endParaRP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a:ea typeface="MS PGothic" charset="0"/>
                <a:cs typeface="Candara"/>
              </a:rPr>
              <a:t>DEUTERONOMY 20:5-7</a:t>
            </a:r>
            <a:endParaRPr lang="en-US" sz="5400" b="1" dirty="0">
              <a:latin typeface="Candara"/>
              <a:ea typeface="MS PGothic" charset="0"/>
              <a:cs typeface="Candara"/>
            </a:endParaRPr>
          </a:p>
        </p:txBody>
      </p:sp>
    </p:spTree>
    <p:extLst>
      <p:ext uri="{BB962C8B-B14F-4D97-AF65-F5344CB8AC3E}">
        <p14:creationId xmlns:p14="http://schemas.microsoft.com/office/powerpoint/2010/main" val="18781872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514600"/>
            <a:ext cx="12435011" cy="7239000"/>
          </a:xfrm>
        </p:spPr>
        <p:txBody>
          <a:bodyPr/>
          <a:lstStyle/>
          <a:p>
            <a:pPr marL="0" algn="ctr">
              <a:spcBef>
                <a:spcPct val="0"/>
              </a:spcBef>
              <a:buNone/>
            </a:pPr>
            <a:r>
              <a:rPr lang="en-US" sz="6000" b="1" dirty="0">
                <a:latin typeface="Candara"/>
                <a:ea typeface="Calibri" charset="0"/>
                <a:cs typeface="Candara"/>
              </a:rPr>
              <a:t>Possessions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and Family </a:t>
            </a:r>
            <a:br>
              <a:rPr lang="en-US" sz="6000" b="1" dirty="0" smtClean="0">
                <a:latin typeface="Candara"/>
                <a:ea typeface="Calibri" charset="0"/>
                <a:cs typeface="Candara"/>
              </a:rPr>
            </a:br>
            <a:r>
              <a:rPr lang="en-US" sz="6000" b="1" dirty="0" smtClean="0">
                <a:latin typeface="Candara"/>
                <a:ea typeface="Calibri" charset="0"/>
                <a:cs typeface="Candara"/>
              </a:rPr>
              <a:t>can </a:t>
            </a:r>
            <a:r>
              <a:rPr lang="en-US" sz="6000" b="1" dirty="0">
                <a:latin typeface="Candara"/>
                <a:ea typeface="Calibri" charset="0"/>
                <a:cs typeface="Candara"/>
              </a:rPr>
              <a:t>keep us from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the </a:t>
            </a:r>
            <a:r>
              <a:rPr lang="en-US" sz="6000" b="1" dirty="0">
                <a:latin typeface="Candara"/>
                <a:ea typeface="Calibri" charset="0"/>
                <a:cs typeface="Candara"/>
              </a:rPr>
              <a:t>Kingdom of God.</a:t>
            </a:r>
          </a:p>
        </p:txBody>
      </p:sp>
    </p:spTree>
    <p:extLst>
      <p:ext uri="{BB962C8B-B14F-4D97-AF65-F5344CB8AC3E}">
        <p14:creationId xmlns:p14="http://schemas.microsoft.com/office/powerpoint/2010/main" val="26647451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dirty="0" smtClean="0">
                <a:latin typeface="Candara"/>
                <a:cs typeface="Candara"/>
              </a:rPr>
              <a:t>Then </a:t>
            </a:r>
            <a:r>
              <a:rPr lang="en-US" sz="4400" b="1" i="1" dirty="0">
                <a:latin typeface="Candara"/>
                <a:cs typeface="Candara"/>
              </a:rPr>
              <a:t>the owner of the house </a:t>
            </a:r>
            <a:r>
              <a:rPr lang="en-US" sz="4400" b="1" i="1" dirty="0" smtClean="0">
                <a:latin typeface="Candara"/>
                <a:cs typeface="Candara"/>
              </a:rPr>
              <a:t/>
            </a:r>
            <a:br>
              <a:rPr lang="en-US" sz="4400" b="1" i="1" dirty="0" smtClean="0">
                <a:latin typeface="Candara"/>
                <a:cs typeface="Candara"/>
              </a:rPr>
            </a:br>
            <a:r>
              <a:rPr lang="en-US" sz="4400" b="1" i="1" dirty="0" smtClean="0">
                <a:solidFill>
                  <a:srgbClr val="FF0000"/>
                </a:solidFill>
                <a:latin typeface="Candara"/>
                <a:cs typeface="Candara"/>
              </a:rPr>
              <a:t>became angry </a:t>
            </a:r>
            <a:r>
              <a:rPr lang="en-US" sz="4400" b="1" i="1" dirty="0" smtClean="0">
                <a:latin typeface="Candara"/>
                <a:cs typeface="Candara"/>
              </a:rPr>
              <a:t>and </a:t>
            </a:r>
            <a:r>
              <a:rPr lang="en-US" sz="4400" b="1" i="1" dirty="0">
                <a:latin typeface="Candara"/>
                <a:cs typeface="Candara"/>
              </a:rPr>
              <a:t>ordered his servant,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a:t>
            </a:r>
            <a:r>
              <a:rPr lang="en-US" sz="4400" b="1" i="1" dirty="0">
                <a:latin typeface="Candara"/>
                <a:cs typeface="Candara"/>
              </a:rPr>
              <a:t>Go out quickly into the streets and alleys </a:t>
            </a:r>
            <a:r>
              <a:rPr lang="en-US" sz="4400" b="1" i="1" dirty="0" smtClean="0">
                <a:latin typeface="Candara"/>
                <a:cs typeface="Candara"/>
              </a:rPr>
              <a:t>of </a:t>
            </a:r>
            <a:br>
              <a:rPr lang="en-US" sz="4400" b="1" i="1" dirty="0" smtClean="0">
                <a:latin typeface="Candara"/>
                <a:cs typeface="Candara"/>
              </a:rPr>
            </a:br>
            <a:r>
              <a:rPr lang="en-US" sz="4400" b="1" i="1" dirty="0" smtClean="0">
                <a:latin typeface="Candara"/>
                <a:cs typeface="Candara"/>
              </a:rPr>
              <a:t>the </a:t>
            </a:r>
            <a:r>
              <a:rPr lang="en-US" sz="4400" b="1" i="1" dirty="0">
                <a:latin typeface="Candara"/>
                <a:cs typeface="Candara"/>
              </a:rPr>
              <a:t>town and </a:t>
            </a:r>
            <a:r>
              <a:rPr lang="en-US" sz="4400" b="1" i="1" dirty="0">
                <a:solidFill>
                  <a:srgbClr val="FF0000"/>
                </a:solidFill>
                <a:latin typeface="Candara"/>
                <a:cs typeface="Candara"/>
              </a:rPr>
              <a:t>bring in the poor, the crippled, the blind and the lame.’ </a:t>
            </a:r>
            <a:r>
              <a:rPr lang="en-US" sz="4400" b="1" i="1" baseline="30000" dirty="0">
                <a:latin typeface="Candara"/>
                <a:cs typeface="Candara"/>
              </a:rPr>
              <a:t>22</a:t>
            </a:r>
            <a:r>
              <a:rPr lang="en-US" sz="4400" b="1" i="1" dirty="0">
                <a:latin typeface="Candara"/>
                <a:cs typeface="Candara"/>
              </a:rPr>
              <a:t> “‘Sir,’ the servant said,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a:t>
            </a:r>
            <a:r>
              <a:rPr lang="en-US" sz="4400" b="1" i="1" dirty="0">
                <a:latin typeface="Candara"/>
                <a:cs typeface="Candara"/>
              </a:rPr>
              <a:t>what you ordered has been done,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but </a:t>
            </a:r>
            <a:r>
              <a:rPr lang="en-US" sz="4400" b="1" i="1" dirty="0">
                <a:latin typeface="Candara"/>
                <a:cs typeface="Candara"/>
              </a:rPr>
              <a:t>there is still room.’ </a:t>
            </a: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a:ea typeface="MS PGothic" charset="0"/>
                <a:cs typeface="Candara"/>
              </a:rPr>
              <a:t>LUKE 14:21c-22</a:t>
            </a:r>
            <a:endParaRPr lang="en-US" sz="5400" b="1" dirty="0">
              <a:latin typeface="Candara"/>
              <a:ea typeface="MS PGothic" charset="0"/>
              <a:cs typeface="Candara"/>
            </a:endParaRPr>
          </a:p>
        </p:txBody>
      </p:sp>
    </p:spTree>
    <p:extLst>
      <p:ext uri="{BB962C8B-B14F-4D97-AF65-F5344CB8AC3E}">
        <p14:creationId xmlns:p14="http://schemas.microsoft.com/office/powerpoint/2010/main" val="94838236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514600"/>
            <a:ext cx="12435011" cy="7239000"/>
          </a:xfrm>
        </p:spPr>
        <p:txBody>
          <a:bodyPr/>
          <a:lstStyle/>
          <a:p>
            <a:pPr marL="0" algn="ctr">
              <a:spcBef>
                <a:spcPct val="0"/>
              </a:spcBef>
              <a:buNone/>
            </a:pPr>
            <a:r>
              <a:rPr lang="en-US" sz="6000" b="1" dirty="0">
                <a:latin typeface="Candara"/>
                <a:ea typeface="Calibri" charset="0"/>
                <a:cs typeface="Candara"/>
              </a:rPr>
              <a:t>When we </a:t>
            </a:r>
            <a:r>
              <a:rPr lang="en-US" sz="6000" b="1" dirty="0" smtClean="0">
                <a:latin typeface="Candara"/>
                <a:ea typeface="Calibri" charset="0"/>
                <a:cs typeface="Candara"/>
              </a:rPr>
              <a:t>choose things </a:t>
            </a:r>
            <a:r>
              <a:rPr lang="en-US" sz="6000" b="1" dirty="0">
                <a:latin typeface="Candara"/>
                <a:ea typeface="Calibri" charset="0"/>
                <a:cs typeface="Candara"/>
              </a:rPr>
              <a:t>over God,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we </a:t>
            </a:r>
            <a:r>
              <a:rPr lang="en-US" sz="6000" b="1" dirty="0">
                <a:latin typeface="Candara"/>
                <a:ea typeface="Calibri" charset="0"/>
                <a:cs typeface="Candara"/>
              </a:rPr>
              <a:t>move God toward anger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and </a:t>
            </a:r>
            <a:r>
              <a:rPr lang="en-US" sz="6000" b="1" dirty="0">
                <a:latin typeface="Candara"/>
                <a:ea typeface="Calibri" charset="0"/>
                <a:cs typeface="Candara"/>
              </a:rPr>
              <a:t>miss the opportunity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to </a:t>
            </a:r>
            <a:r>
              <a:rPr lang="en-US" sz="6000" b="1" dirty="0">
                <a:latin typeface="Candara"/>
                <a:ea typeface="Calibri" charset="0"/>
                <a:cs typeface="Candara"/>
              </a:rPr>
              <a:t>feast with our Heavenly Father.</a:t>
            </a:r>
          </a:p>
        </p:txBody>
      </p:sp>
    </p:spTree>
    <p:extLst>
      <p:ext uri="{BB962C8B-B14F-4D97-AF65-F5344CB8AC3E}">
        <p14:creationId xmlns:p14="http://schemas.microsoft.com/office/powerpoint/2010/main" val="10980377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baseline="30000" dirty="0">
                <a:latin typeface="Candara"/>
                <a:cs typeface="Candara"/>
              </a:rPr>
              <a:t>25</a:t>
            </a:r>
            <a:r>
              <a:rPr lang="en-US" sz="4400" b="1" i="1" dirty="0">
                <a:latin typeface="Candara"/>
                <a:cs typeface="Candara"/>
              </a:rPr>
              <a:t> Large crowds were traveling with Jesus,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and </a:t>
            </a:r>
            <a:r>
              <a:rPr lang="en-US" sz="4400" b="1" i="1" dirty="0">
                <a:latin typeface="Candara"/>
                <a:cs typeface="Candara"/>
              </a:rPr>
              <a:t>turning to them he said: </a:t>
            </a:r>
            <a:r>
              <a:rPr lang="en-US" sz="4400" b="1" i="1" baseline="30000" dirty="0">
                <a:latin typeface="Candara"/>
                <a:cs typeface="Candara"/>
              </a:rPr>
              <a:t>26</a:t>
            </a:r>
            <a:r>
              <a:rPr lang="en-US" sz="4400" b="1" i="1" dirty="0">
                <a:latin typeface="Candara"/>
                <a:cs typeface="Candara"/>
              </a:rPr>
              <a:t> “If anyone comes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to </a:t>
            </a:r>
            <a:r>
              <a:rPr lang="en-US" sz="4400" b="1" i="1" dirty="0">
                <a:latin typeface="Candara"/>
                <a:cs typeface="Candara"/>
              </a:rPr>
              <a:t>me and </a:t>
            </a:r>
            <a:r>
              <a:rPr lang="en-US" sz="4400" b="1" i="1" dirty="0">
                <a:solidFill>
                  <a:srgbClr val="FF0000"/>
                </a:solidFill>
                <a:latin typeface="Candara"/>
                <a:cs typeface="Candara"/>
              </a:rPr>
              <a:t>does not hate father and mother, </a:t>
            </a:r>
            <a:r>
              <a:rPr lang="en-US" sz="4400" b="1" i="1" dirty="0" smtClean="0">
                <a:solidFill>
                  <a:srgbClr val="FF0000"/>
                </a:solidFill>
                <a:latin typeface="Candara"/>
                <a:cs typeface="Candara"/>
              </a:rPr>
              <a:t>wife</a:t>
            </a:r>
            <a:br>
              <a:rPr lang="en-US" sz="4400" b="1" i="1" dirty="0" smtClean="0">
                <a:solidFill>
                  <a:srgbClr val="FF0000"/>
                </a:solidFill>
                <a:latin typeface="Candara"/>
                <a:cs typeface="Candara"/>
              </a:rPr>
            </a:br>
            <a:r>
              <a:rPr lang="en-US" sz="4400" b="1" i="1" dirty="0" smtClean="0">
                <a:solidFill>
                  <a:srgbClr val="FF0000"/>
                </a:solidFill>
                <a:latin typeface="Candara"/>
                <a:cs typeface="Candara"/>
              </a:rPr>
              <a:t>and </a:t>
            </a:r>
            <a:r>
              <a:rPr lang="en-US" sz="4400" b="1" i="1" dirty="0">
                <a:solidFill>
                  <a:srgbClr val="FF0000"/>
                </a:solidFill>
                <a:latin typeface="Candara"/>
                <a:cs typeface="Candara"/>
              </a:rPr>
              <a:t>children, brothers and sisters —yes, even their </a:t>
            </a:r>
            <a:r>
              <a:rPr lang="en-US" sz="4400" b="1" i="1" dirty="0" smtClean="0">
                <a:solidFill>
                  <a:srgbClr val="FF0000"/>
                </a:solidFill>
                <a:latin typeface="Candara"/>
                <a:cs typeface="Candara"/>
              </a:rPr>
              <a:t/>
            </a:r>
            <a:br>
              <a:rPr lang="en-US" sz="4400" b="1" i="1" dirty="0" smtClean="0">
                <a:solidFill>
                  <a:srgbClr val="FF0000"/>
                </a:solidFill>
                <a:latin typeface="Candara"/>
                <a:cs typeface="Candara"/>
              </a:rPr>
            </a:br>
            <a:r>
              <a:rPr lang="en-US" sz="4400" b="1" i="1" dirty="0" smtClean="0">
                <a:solidFill>
                  <a:srgbClr val="FF0000"/>
                </a:solidFill>
                <a:latin typeface="Candara"/>
                <a:cs typeface="Candara"/>
              </a:rPr>
              <a:t>own </a:t>
            </a:r>
            <a:r>
              <a:rPr lang="en-US" sz="4400" b="1" i="1" dirty="0">
                <a:solidFill>
                  <a:srgbClr val="FF0000"/>
                </a:solidFill>
                <a:latin typeface="Candara"/>
                <a:cs typeface="Candara"/>
              </a:rPr>
              <a:t>life</a:t>
            </a:r>
            <a:r>
              <a:rPr lang="en-US" sz="4400" b="1" i="1" dirty="0">
                <a:latin typeface="Candara"/>
                <a:cs typeface="Candara"/>
              </a:rPr>
              <a:t>—such a person cannot be my disciple.  </a:t>
            </a:r>
            <a:r>
              <a:rPr lang="en-US" sz="4400" b="1" i="1" dirty="0" smtClean="0">
                <a:latin typeface="Candara"/>
                <a:cs typeface="Candara"/>
              </a:rPr>
              <a:t/>
            </a:r>
            <a:br>
              <a:rPr lang="en-US" sz="4400" b="1" i="1" dirty="0" smtClean="0">
                <a:latin typeface="Candara"/>
                <a:cs typeface="Candara"/>
              </a:rPr>
            </a:br>
            <a:r>
              <a:rPr lang="en-US" sz="4400" b="1" i="1" baseline="30000" dirty="0" smtClean="0">
                <a:latin typeface="Candara"/>
                <a:cs typeface="Candara"/>
              </a:rPr>
              <a:t>27</a:t>
            </a:r>
            <a:r>
              <a:rPr lang="en-US" sz="4400" b="1" i="1" dirty="0">
                <a:latin typeface="Candara"/>
                <a:cs typeface="Candara"/>
              </a:rPr>
              <a:t> And whoever does not carry their </a:t>
            </a:r>
            <a:r>
              <a:rPr lang="en-US" sz="4400" b="1" i="1" dirty="0" smtClean="0">
                <a:latin typeface="Candara"/>
                <a:cs typeface="Candara"/>
              </a:rPr>
              <a:t>cross</a:t>
            </a:r>
            <a:br>
              <a:rPr lang="en-US" sz="4400" b="1" i="1" dirty="0" smtClean="0">
                <a:latin typeface="Candara"/>
                <a:cs typeface="Candara"/>
              </a:rPr>
            </a:br>
            <a:r>
              <a:rPr lang="en-US" sz="4400" b="1" i="1" dirty="0" smtClean="0">
                <a:latin typeface="Candara"/>
                <a:cs typeface="Candara"/>
              </a:rPr>
              <a:t> </a:t>
            </a:r>
            <a:r>
              <a:rPr lang="en-US" sz="4400" b="1" i="1" dirty="0">
                <a:latin typeface="Candara"/>
                <a:cs typeface="Candara"/>
              </a:rPr>
              <a:t>and follow me cannot be my disciple.</a:t>
            </a:r>
          </a:p>
        </p:txBody>
      </p:sp>
      <p:sp>
        <p:nvSpPr>
          <p:cNvPr id="3" name="Rectangle 2"/>
          <p:cNvSpPr>
            <a:spLocks noGrp="1" noChangeArrowheads="1"/>
          </p:cNvSpPr>
          <p:nvPr>
            <p:ph type="title"/>
          </p:nvPr>
        </p:nvSpPr>
        <p:spPr>
          <a:xfrm>
            <a:off x="406400" y="838201"/>
            <a:ext cx="12192000" cy="914400"/>
          </a:xfrm>
        </p:spPr>
        <p:txBody>
          <a:bodyPr/>
          <a:lstStyle/>
          <a:p>
            <a:r>
              <a:rPr lang="en-US" sz="5400" b="1" dirty="0">
                <a:latin typeface="Candara"/>
                <a:ea typeface="MS PGothic" charset="0"/>
                <a:cs typeface="Candara"/>
              </a:rPr>
              <a:t>LUKE 15:25-27</a:t>
            </a:r>
          </a:p>
        </p:txBody>
      </p:sp>
    </p:spTree>
    <p:extLst>
      <p:ext uri="{BB962C8B-B14F-4D97-AF65-F5344CB8AC3E}">
        <p14:creationId xmlns:p14="http://schemas.microsoft.com/office/powerpoint/2010/main" val="10479892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514600"/>
            <a:ext cx="12435011" cy="7239000"/>
          </a:xfrm>
        </p:spPr>
        <p:txBody>
          <a:bodyPr/>
          <a:lstStyle/>
          <a:p>
            <a:pPr marL="0" algn="ctr">
              <a:spcBef>
                <a:spcPct val="0"/>
              </a:spcBef>
              <a:buNone/>
            </a:pPr>
            <a:r>
              <a:rPr lang="en-US" sz="6000" b="1" dirty="0">
                <a:latin typeface="Candara"/>
                <a:ea typeface="Calibri" charset="0"/>
                <a:cs typeface="Candara"/>
              </a:rPr>
              <a:t>The love gap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between </a:t>
            </a:r>
            <a:r>
              <a:rPr lang="en-US" sz="6000" b="1" dirty="0">
                <a:latin typeface="Candara"/>
                <a:ea typeface="Calibri" charset="0"/>
                <a:cs typeface="Candara"/>
              </a:rPr>
              <a:t>God and family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is supposed </a:t>
            </a:r>
            <a:r>
              <a:rPr lang="en-US" sz="6000" b="1" dirty="0">
                <a:latin typeface="Candara"/>
                <a:ea typeface="Calibri" charset="0"/>
                <a:cs typeface="Candara"/>
              </a:rPr>
              <a:t>to be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a </a:t>
            </a:r>
            <a:r>
              <a:rPr lang="en-US" sz="6000" b="1" dirty="0">
                <a:latin typeface="Candara"/>
                <a:ea typeface="Calibri" charset="0"/>
                <a:cs typeface="Candara"/>
              </a:rPr>
              <a:t>chasm. </a:t>
            </a:r>
          </a:p>
        </p:txBody>
      </p:sp>
    </p:spTree>
    <p:extLst>
      <p:ext uri="{BB962C8B-B14F-4D97-AF65-F5344CB8AC3E}">
        <p14:creationId xmlns:p14="http://schemas.microsoft.com/office/powerpoint/2010/main" val="41979800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baseline="30000" dirty="0">
                <a:latin typeface="Candara"/>
                <a:cs typeface="Candara"/>
              </a:rPr>
              <a:t>28 </a:t>
            </a:r>
            <a:r>
              <a:rPr lang="en-US" sz="4400" b="1" i="1" dirty="0">
                <a:latin typeface="Candara"/>
                <a:cs typeface="Candara"/>
              </a:rPr>
              <a:t>“Suppose one of you wants to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build </a:t>
            </a:r>
            <a:r>
              <a:rPr lang="en-US" sz="4400" b="1" i="1" dirty="0">
                <a:latin typeface="Candara"/>
                <a:cs typeface="Candara"/>
              </a:rPr>
              <a:t>a tower. Won’t you first sit down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and estimate </a:t>
            </a:r>
            <a:r>
              <a:rPr lang="en-US" sz="4400" b="1" i="1" dirty="0">
                <a:latin typeface="Candara"/>
                <a:cs typeface="Candara"/>
              </a:rPr>
              <a:t>the cost to see if you have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enough </a:t>
            </a:r>
            <a:r>
              <a:rPr lang="en-US" sz="4400" b="1" i="1" dirty="0">
                <a:latin typeface="Candara"/>
                <a:cs typeface="Candara"/>
              </a:rPr>
              <a:t>money to complete it? </a:t>
            </a:r>
            <a:r>
              <a:rPr lang="en-US" sz="4400" b="1" i="1" baseline="30000" dirty="0">
                <a:latin typeface="Candara"/>
                <a:cs typeface="Candara"/>
              </a:rPr>
              <a:t>29 </a:t>
            </a:r>
            <a:r>
              <a:rPr lang="en-US" sz="4400" b="1" i="1" dirty="0">
                <a:latin typeface="Candara"/>
                <a:cs typeface="Candara"/>
              </a:rPr>
              <a:t>For if you </a:t>
            </a:r>
            <a:r>
              <a:rPr lang="en-US" sz="4400" b="1" i="1" dirty="0" smtClean="0">
                <a:latin typeface="Candara"/>
                <a:cs typeface="Candara"/>
              </a:rPr>
              <a:t>lay</a:t>
            </a:r>
            <a:br>
              <a:rPr lang="en-US" sz="4400" b="1" i="1" dirty="0" smtClean="0">
                <a:latin typeface="Candara"/>
                <a:cs typeface="Candara"/>
              </a:rPr>
            </a:br>
            <a:r>
              <a:rPr lang="en-US" sz="4400" b="1" i="1" dirty="0" smtClean="0">
                <a:latin typeface="Candara"/>
                <a:cs typeface="Candara"/>
              </a:rPr>
              <a:t> </a:t>
            </a:r>
            <a:r>
              <a:rPr lang="en-US" sz="4400" b="1" i="1" dirty="0">
                <a:latin typeface="Candara"/>
                <a:cs typeface="Candara"/>
              </a:rPr>
              <a:t>the foundation and are not able to </a:t>
            </a:r>
            <a:r>
              <a:rPr lang="en-US" sz="4400" b="1" i="1" dirty="0" smtClean="0">
                <a:latin typeface="Candara"/>
                <a:cs typeface="Candara"/>
              </a:rPr>
              <a:t>finish it, </a:t>
            </a:r>
            <a:r>
              <a:rPr lang="en-US" sz="4400" b="1" i="1" dirty="0">
                <a:latin typeface="Candara"/>
                <a:cs typeface="Candara"/>
              </a:rPr>
              <a:t>everyone who sees it will ridicule you, </a:t>
            </a:r>
            <a:r>
              <a:rPr lang="en-US" sz="4400" b="1" i="1" dirty="0" smtClean="0">
                <a:latin typeface="Candara"/>
                <a:cs typeface="Candara"/>
              </a:rPr>
              <a:t/>
            </a:r>
            <a:br>
              <a:rPr lang="en-US" sz="4400" b="1" i="1" dirty="0" smtClean="0">
                <a:latin typeface="Candara"/>
                <a:cs typeface="Candara"/>
              </a:rPr>
            </a:br>
            <a:r>
              <a:rPr lang="en-US" sz="4400" b="1" i="1" baseline="30000" dirty="0" smtClean="0">
                <a:latin typeface="Candara"/>
                <a:cs typeface="Candara"/>
              </a:rPr>
              <a:t>30</a:t>
            </a:r>
            <a:r>
              <a:rPr lang="en-US" sz="4400" b="1" i="1" baseline="30000" dirty="0">
                <a:latin typeface="Candara"/>
                <a:cs typeface="Candara"/>
              </a:rPr>
              <a:t> </a:t>
            </a:r>
            <a:r>
              <a:rPr lang="en-US" sz="4400" b="1" i="1" dirty="0">
                <a:latin typeface="Candara"/>
                <a:cs typeface="Candara"/>
              </a:rPr>
              <a:t>saying, ‘This person began to </a:t>
            </a:r>
            <a:r>
              <a:rPr lang="en-US" sz="4400" b="1" i="1" dirty="0" smtClean="0">
                <a:latin typeface="Candara"/>
                <a:cs typeface="Candara"/>
              </a:rPr>
              <a:t>build </a:t>
            </a:r>
            <a:br>
              <a:rPr lang="en-US" sz="4400" b="1" i="1" dirty="0" smtClean="0">
                <a:latin typeface="Candara"/>
                <a:cs typeface="Candara"/>
              </a:rPr>
            </a:br>
            <a:r>
              <a:rPr lang="en-US" sz="4400" b="1" i="1" dirty="0" smtClean="0">
                <a:latin typeface="Candara"/>
                <a:cs typeface="Candara"/>
              </a:rPr>
              <a:t>and </a:t>
            </a:r>
            <a:r>
              <a:rPr lang="en-US" sz="4400" b="1" i="1" dirty="0">
                <a:latin typeface="Candara"/>
                <a:cs typeface="Candara"/>
              </a:rPr>
              <a:t>wasn’t able to finish.’</a:t>
            </a: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a:ea typeface="MS PGothic" charset="0"/>
                <a:cs typeface="Candara"/>
              </a:rPr>
              <a:t>LUKE 14:28-33</a:t>
            </a:r>
            <a:endParaRPr lang="en-US" sz="5400" b="1" dirty="0">
              <a:latin typeface="Candara"/>
              <a:ea typeface="MS PGothic" charset="0"/>
              <a:cs typeface="Candara"/>
            </a:endParaRPr>
          </a:p>
        </p:txBody>
      </p:sp>
    </p:spTree>
    <p:extLst>
      <p:ext uri="{BB962C8B-B14F-4D97-AF65-F5344CB8AC3E}">
        <p14:creationId xmlns:p14="http://schemas.microsoft.com/office/powerpoint/2010/main" val="308671016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lvl="0" indent="0" algn="ctr">
              <a:buNone/>
            </a:pPr>
            <a:r>
              <a:rPr lang="en-US" sz="4400" b="1" i="1" baseline="30000" dirty="0">
                <a:solidFill>
                  <a:srgbClr val="000000"/>
                </a:solidFill>
                <a:latin typeface="Candara"/>
                <a:cs typeface="Candara"/>
              </a:rPr>
              <a:t>31 </a:t>
            </a:r>
            <a:r>
              <a:rPr lang="en-US" sz="4400" b="1" i="1" dirty="0">
                <a:solidFill>
                  <a:srgbClr val="000000"/>
                </a:solidFill>
                <a:latin typeface="Candara"/>
                <a:cs typeface="Candara"/>
              </a:rPr>
              <a:t>Or what king, </a:t>
            </a:r>
            <a:r>
              <a:rPr lang="en-US" sz="4400" b="1" i="1" dirty="0" smtClean="0">
                <a:solidFill>
                  <a:srgbClr val="000000"/>
                </a:solidFill>
                <a:latin typeface="Candara"/>
                <a:cs typeface="Candara"/>
              </a:rPr>
              <a:t>going </a:t>
            </a:r>
            <a:r>
              <a:rPr lang="en-US" sz="4400" b="1" i="1" dirty="0">
                <a:solidFill>
                  <a:srgbClr val="000000"/>
                </a:solidFill>
                <a:latin typeface="Candara"/>
                <a:cs typeface="Candara"/>
              </a:rPr>
              <a:t>out to encounter </a:t>
            </a:r>
            <a:r>
              <a:rPr lang="en-US" sz="4400" b="1" i="1" dirty="0" smtClean="0">
                <a:solidFill>
                  <a:srgbClr val="000000"/>
                </a:solidFill>
                <a:latin typeface="Candara"/>
                <a:cs typeface="Candara"/>
              </a:rPr>
              <a:t/>
            </a:r>
            <a:br>
              <a:rPr lang="en-US" sz="4400" b="1" i="1" dirty="0" smtClean="0">
                <a:solidFill>
                  <a:srgbClr val="000000"/>
                </a:solidFill>
                <a:latin typeface="Candara"/>
                <a:cs typeface="Candara"/>
              </a:rPr>
            </a:br>
            <a:r>
              <a:rPr lang="en-US" sz="4400" b="1" i="1" dirty="0" smtClean="0">
                <a:solidFill>
                  <a:srgbClr val="000000"/>
                </a:solidFill>
                <a:latin typeface="Candara"/>
                <a:cs typeface="Candara"/>
              </a:rPr>
              <a:t>another king </a:t>
            </a:r>
            <a:r>
              <a:rPr lang="en-US" sz="4400" b="1" i="1" dirty="0">
                <a:solidFill>
                  <a:srgbClr val="000000"/>
                </a:solidFill>
                <a:latin typeface="Candara"/>
                <a:cs typeface="Candara"/>
              </a:rPr>
              <a:t>in war, will not sit down first </a:t>
            </a:r>
            <a:r>
              <a:rPr lang="en-US" sz="4400" b="1" i="1" dirty="0" smtClean="0">
                <a:solidFill>
                  <a:srgbClr val="000000"/>
                </a:solidFill>
                <a:latin typeface="Candara"/>
                <a:cs typeface="Candara"/>
              </a:rPr>
              <a:t/>
            </a:r>
            <a:br>
              <a:rPr lang="en-US" sz="4400" b="1" i="1" dirty="0" smtClean="0">
                <a:solidFill>
                  <a:srgbClr val="000000"/>
                </a:solidFill>
                <a:latin typeface="Candara"/>
                <a:cs typeface="Candara"/>
              </a:rPr>
            </a:br>
            <a:r>
              <a:rPr lang="en-US" sz="4400" b="1" i="1" dirty="0" smtClean="0">
                <a:solidFill>
                  <a:srgbClr val="000000"/>
                </a:solidFill>
                <a:latin typeface="Candara"/>
                <a:cs typeface="Candara"/>
              </a:rPr>
              <a:t>and deliberate </a:t>
            </a:r>
            <a:r>
              <a:rPr lang="en-US" sz="4400" b="1" i="1" dirty="0">
                <a:solidFill>
                  <a:srgbClr val="000000"/>
                </a:solidFill>
                <a:latin typeface="Candara"/>
                <a:cs typeface="Candara"/>
              </a:rPr>
              <a:t>whether he is able </a:t>
            </a:r>
            <a:r>
              <a:rPr lang="en-US" sz="4400" b="1" i="1" dirty="0" smtClean="0">
                <a:solidFill>
                  <a:srgbClr val="000000"/>
                </a:solidFill>
                <a:latin typeface="Candara"/>
                <a:cs typeface="Candara"/>
              </a:rPr>
              <a:t>with </a:t>
            </a:r>
            <a:r>
              <a:rPr lang="en-US" sz="4400" b="1" i="1" dirty="0">
                <a:solidFill>
                  <a:srgbClr val="000000"/>
                </a:solidFill>
                <a:latin typeface="Candara"/>
                <a:cs typeface="Candara"/>
              </a:rPr>
              <a:t>ten </a:t>
            </a:r>
            <a:r>
              <a:rPr lang="en-US" sz="4400" b="1" i="1" dirty="0" smtClean="0">
                <a:solidFill>
                  <a:srgbClr val="000000"/>
                </a:solidFill>
                <a:latin typeface="Candara"/>
                <a:cs typeface="Candara"/>
              </a:rPr>
              <a:t/>
            </a:r>
            <a:br>
              <a:rPr lang="en-US" sz="4400" b="1" i="1" dirty="0" smtClean="0">
                <a:solidFill>
                  <a:srgbClr val="000000"/>
                </a:solidFill>
                <a:latin typeface="Candara"/>
                <a:cs typeface="Candara"/>
              </a:rPr>
            </a:br>
            <a:r>
              <a:rPr lang="en-US" sz="4400" b="1" i="1" dirty="0" smtClean="0">
                <a:solidFill>
                  <a:srgbClr val="000000"/>
                </a:solidFill>
                <a:latin typeface="Candara"/>
                <a:cs typeface="Candara"/>
              </a:rPr>
              <a:t>thousand </a:t>
            </a:r>
            <a:r>
              <a:rPr lang="en-US" sz="4400" b="1" i="1" dirty="0">
                <a:solidFill>
                  <a:srgbClr val="000000"/>
                </a:solidFill>
                <a:latin typeface="Candara"/>
                <a:cs typeface="Candara"/>
              </a:rPr>
              <a:t>to meet him who comes </a:t>
            </a:r>
            <a:r>
              <a:rPr lang="en-US" sz="4400" b="1" i="1" dirty="0" smtClean="0">
                <a:solidFill>
                  <a:srgbClr val="000000"/>
                </a:solidFill>
                <a:latin typeface="Candara"/>
                <a:cs typeface="Candara"/>
              </a:rPr>
              <a:t>against </a:t>
            </a:r>
            <a:r>
              <a:rPr lang="en-US" sz="4400" b="1" i="1" dirty="0">
                <a:solidFill>
                  <a:srgbClr val="000000"/>
                </a:solidFill>
                <a:latin typeface="Candara"/>
                <a:cs typeface="Candara"/>
              </a:rPr>
              <a:t>him </a:t>
            </a:r>
            <a:r>
              <a:rPr lang="en-US" sz="4400" b="1" i="1" dirty="0" smtClean="0">
                <a:solidFill>
                  <a:srgbClr val="000000"/>
                </a:solidFill>
                <a:latin typeface="Candara"/>
                <a:cs typeface="Candara"/>
              </a:rPr>
              <a:t/>
            </a:r>
            <a:br>
              <a:rPr lang="en-US" sz="4400" b="1" i="1" dirty="0" smtClean="0">
                <a:solidFill>
                  <a:srgbClr val="000000"/>
                </a:solidFill>
                <a:latin typeface="Candara"/>
                <a:cs typeface="Candara"/>
              </a:rPr>
            </a:br>
            <a:r>
              <a:rPr lang="en-US" sz="4400" b="1" i="1" dirty="0" smtClean="0">
                <a:solidFill>
                  <a:srgbClr val="000000"/>
                </a:solidFill>
                <a:latin typeface="Candara"/>
                <a:cs typeface="Candara"/>
              </a:rPr>
              <a:t>with </a:t>
            </a:r>
            <a:r>
              <a:rPr lang="en-US" sz="4400" b="1" i="1" dirty="0">
                <a:solidFill>
                  <a:srgbClr val="000000"/>
                </a:solidFill>
                <a:latin typeface="Candara"/>
                <a:cs typeface="Candara"/>
              </a:rPr>
              <a:t>twenty thousand? </a:t>
            </a:r>
            <a:r>
              <a:rPr lang="en-US" sz="4400" b="1" i="1" baseline="30000" dirty="0" smtClean="0">
                <a:latin typeface="Candara"/>
                <a:cs typeface="Candara"/>
              </a:rPr>
              <a:t>32</a:t>
            </a:r>
            <a:r>
              <a:rPr lang="en-US" sz="4400" b="1" i="1" baseline="30000" dirty="0">
                <a:latin typeface="Candara"/>
                <a:cs typeface="Candara"/>
              </a:rPr>
              <a:t> </a:t>
            </a:r>
            <a:r>
              <a:rPr lang="en-US" sz="4400" b="1" i="1" dirty="0">
                <a:latin typeface="Candara"/>
                <a:cs typeface="Candara"/>
              </a:rPr>
              <a:t>And if not, while the </a:t>
            </a:r>
            <a:r>
              <a:rPr lang="en-US" sz="4400" b="1" i="1" dirty="0" smtClean="0">
                <a:latin typeface="Candara"/>
                <a:cs typeface="Candara"/>
              </a:rPr>
              <a:t>other</a:t>
            </a:r>
            <a:br>
              <a:rPr lang="en-US" sz="4400" b="1" i="1" dirty="0" smtClean="0">
                <a:latin typeface="Candara"/>
                <a:cs typeface="Candara"/>
              </a:rPr>
            </a:br>
            <a:r>
              <a:rPr lang="en-US" sz="4400" b="1" i="1" dirty="0" smtClean="0">
                <a:latin typeface="Candara"/>
                <a:cs typeface="Candara"/>
              </a:rPr>
              <a:t>is </a:t>
            </a:r>
            <a:r>
              <a:rPr lang="en-US" sz="4400" b="1" i="1" dirty="0">
                <a:latin typeface="Candara"/>
                <a:cs typeface="Candara"/>
              </a:rPr>
              <a:t>yet </a:t>
            </a:r>
            <a:r>
              <a:rPr lang="en-US" sz="4400" b="1" i="1" dirty="0" smtClean="0">
                <a:latin typeface="Candara"/>
                <a:cs typeface="Candara"/>
              </a:rPr>
              <a:t>a </a:t>
            </a:r>
            <a:r>
              <a:rPr lang="en-US" sz="4400" b="1" i="1" dirty="0">
                <a:latin typeface="Candara"/>
                <a:cs typeface="Candara"/>
              </a:rPr>
              <a:t>great </a:t>
            </a:r>
            <a:r>
              <a:rPr lang="en-US" sz="4400" b="1" i="1" dirty="0" smtClean="0">
                <a:latin typeface="Candara"/>
                <a:cs typeface="Candara"/>
              </a:rPr>
              <a:t>way </a:t>
            </a:r>
            <a:r>
              <a:rPr lang="en-US" sz="4400" b="1" i="1" dirty="0">
                <a:latin typeface="Candara"/>
                <a:cs typeface="Candara"/>
              </a:rPr>
              <a:t>off, he sends a delegation </a:t>
            </a:r>
            <a:r>
              <a:rPr lang="en-US" sz="4400" b="1" i="1" dirty="0" smtClean="0">
                <a:latin typeface="Candara"/>
                <a:cs typeface="Candara"/>
              </a:rPr>
              <a:t>and</a:t>
            </a:r>
            <a:br>
              <a:rPr lang="en-US" sz="4400" b="1" i="1" dirty="0" smtClean="0">
                <a:latin typeface="Candara"/>
                <a:cs typeface="Candara"/>
              </a:rPr>
            </a:br>
            <a:r>
              <a:rPr lang="en-US" sz="4400" b="1" i="1" dirty="0" smtClean="0">
                <a:latin typeface="Candara"/>
                <a:cs typeface="Candara"/>
              </a:rPr>
              <a:t>asks </a:t>
            </a:r>
            <a:r>
              <a:rPr lang="en-US" sz="4400" b="1" i="1" dirty="0">
                <a:latin typeface="Candara"/>
                <a:cs typeface="Candara"/>
              </a:rPr>
              <a:t>for </a:t>
            </a:r>
            <a:r>
              <a:rPr lang="en-US" sz="4400" b="1" i="1" dirty="0" smtClean="0">
                <a:latin typeface="Candara"/>
                <a:cs typeface="Candara"/>
              </a:rPr>
              <a:t>terms </a:t>
            </a:r>
            <a:r>
              <a:rPr lang="en-US" sz="4400" b="1" i="1" dirty="0">
                <a:latin typeface="Candara"/>
                <a:cs typeface="Candara"/>
              </a:rPr>
              <a:t>of peace</a:t>
            </a:r>
            <a:r>
              <a:rPr lang="en-US" sz="4400" b="1" i="1" dirty="0" smtClean="0">
                <a:latin typeface="Candara"/>
                <a:cs typeface="Candara"/>
              </a:rPr>
              <a:t>. </a:t>
            </a:r>
            <a:r>
              <a:rPr lang="en-US" sz="4400" b="1" i="1" baseline="30000" dirty="0" smtClean="0">
                <a:latin typeface="Candara"/>
                <a:cs typeface="Candara"/>
              </a:rPr>
              <a:t>33</a:t>
            </a:r>
            <a:r>
              <a:rPr lang="en-US" sz="4400" b="1" i="1" baseline="30000" dirty="0">
                <a:latin typeface="Candara"/>
                <a:cs typeface="Candara"/>
              </a:rPr>
              <a:t> </a:t>
            </a:r>
            <a:r>
              <a:rPr lang="en-US" sz="4400" b="1" i="1" dirty="0">
                <a:solidFill>
                  <a:srgbClr val="FF0000"/>
                </a:solidFill>
                <a:latin typeface="Candara"/>
                <a:cs typeface="Candara"/>
              </a:rPr>
              <a:t>So therefore, any </a:t>
            </a:r>
            <a:r>
              <a:rPr lang="en-US" sz="4400" b="1" i="1" dirty="0" smtClean="0">
                <a:solidFill>
                  <a:srgbClr val="FF0000"/>
                </a:solidFill>
                <a:latin typeface="Candara"/>
                <a:cs typeface="Candara"/>
              </a:rPr>
              <a:t/>
            </a:r>
            <a:br>
              <a:rPr lang="en-US" sz="4400" b="1" i="1" dirty="0" smtClean="0">
                <a:solidFill>
                  <a:srgbClr val="FF0000"/>
                </a:solidFill>
                <a:latin typeface="Candara"/>
                <a:cs typeface="Candara"/>
              </a:rPr>
            </a:br>
            <a:r>
              <a:rPr lang="en-US" sz="4400" b="1" i="1" dirty="0" smtClean="0">
                <a:solidFill>
                  <a:srgbClr val="FF0000"/>
                </a:solidFill>
                <a:latin typeface="Candara"/>
                <a:cs typeface="Candara"/>
              </a:rPr>
              <a:t>one </a:t>
            </a:r>
            <a:r>
              <a:rPr lang="en-US" sz="4400" b="1" i="1" dirty="0">
                <a:solidFill>
                  <a:srgbClr val="FF0000"/>
                </a:solidFill>
                <a:latin typeface="Candara"/>
                <a:cs typeface="Candara"/>
              </a:rPr>
              <a:t>of </a:t>
            </a:r>
            <a:r>
              <a:rPr lang="en-US" sz="4400" b="1" i="1" dirty="0" smtClean="0">
                <a:solidFill>
                  <a:srgbClr val="FF0000"/>
                </a:solidFill>
                <a:latin typeface="Candara"/>
                <a:cs typeface="Candara"/>
              </a:rPr>
              <a:t>you who</a:t>
            </a:r>
            <a:r>
              <a:rPr lang="en-US" sz="4400" b="1" i="1" dirty="0">
                <a:solidFill>
                  <a:srgbClr val="FF0000"/>
                </a:solidFill>
                <a:latin typeface="Candara"/>
                <a:cs typeface="Candara"/>
              </a:rPr>
              <a:t> does not renounce all </a:t>
            </a:r>
            <a:r>
              <a:rPr lang="en-US" sz="4400" b="1" i="1" dirty="0" smtClean="0">
                <a:solidFill>
                  <a:srgbClr val="FF0000"/>
                </a:solidFill>
                <a:latin typeface="Candara"/>
                <a:cs typeface="Candara"/>
              </a:rPr>
              <a:t/>
            </a:r>
            <a:br>
              <a:rPr lang="en-US" sz="4400" b="1" i="1" dirty="0" smtClean="0">
                <a:solidFill>
                  <a:srgbClr val="FF0000"/>
                </a:solidFill>
                <a:latin typeface="Candara"/>
                <a:cs typeface="Candara"/>
              </a:rPr>
            </a:br>
            <a:r>
              <a:rPr lang="en-US" sz="4400" b="1" i="1" dirty="0" smtClean="0">
                <a:solidFill>
                  <a:srgbClr val="FF0000"/>
                </a:solidFill>
                <a:latin typeface="Candara"/>
                <a:cs typeface="Candara"/>
              </a:rPr>
              <a:t>that </a:t>
            </a:r>
            <a:r>
              <a:rPr lang="en-US" sz="4400" b="1" i="1" dirty="0">
                <a:solidFill>
                  <a:srgbClr val="FF0000"/>
                </a:solidFill>
                <a:latin typeface="Candara"/>
                <a:cs typeface="Candara"/>
              </a:rPr>
              <a:t>he has cannot be </a:t>
            </a:r>
            <a:r>
              <a:rPr lang="en-US" sz="4400" b="1" i="1" dirty="0" smtClean="0">
                <a:solidFill>
                  <a:srgbClr val="FF0000"/>
                </a:solidFill>
                <a:latin typeface="Candara"/>
                <a:cs typeface="Candara"/>
              </a:rPr>
              <a:t>my </a:t>
            </a:r>
            <a:r>
              <a:rPr lang="en-US" sz="4400" b="1" i="1" dirty="0">
                <a:solidFill>
                  <a:srgbClr val="FF0000"/>
                </a:solidFill>
                <a:latin typeface="Candara"/>
                <a:cs typeface="Candara"/>
              </a:rPr>
              <a:t>disciple. </a:t>
            </a: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a:ea typeface="MS PGothic" charset="0"/>
                <a:cs typeface="Candara"/>
              </a:rPr>
              <a:t>LUKE 14:28-33</a:t>
            </a:r>
            <a:endParaRPr lang="en-US" sz="5400" b="1" dirty="0">
              <a:latin typeface="Candara"/>
              <a:ea typeface="MS PGothic" charset="0"/>
              <a:cs typeface="Candara"/>
            </a:endParaRPr>
          </a:p>
        </p:txBody>
      </p:sp>
    </p:spTree>
    <p:extLst>
      <p:ext uri="{BB962C8B-B14F-4D97-AF65-F5344CB8AC3E}">
        <p14:creationId xmlns:p14="http://schemas.microsoft.com/office/powerpoint/2010/main" val="327745171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baseline="30000" dirty="0">
                <a:latin typeface="Candara"/>
                <a:cs typeface="Candara"/>
              </a:rPr>
              <a:t>31 </a:t>
            </a:r>
            <a:r>
              <a:rPr lang="en-US" sz="4400" b="1" i="1" dirty="0">
                <a:latin typeface="Candara"/>
                <a:cs typeface="Candara"/>
              </a:rPr>
              <a:t>“Or suppose a king is about to go </a:t>
            </a:r>
            <a:r>
              <a:rPr lang="en-US" sz="4400" b="1" i="1" dirty="0" smtClean="0">
                <a:latin typeface="Candara"/>
                <a:cs typeface="Candara"/>
              </a:rPr>
              <a:t>to</a:t>
            </a:r>
            <a:br>
              <a:rPr lang="en-US" sz="4400" b="1" i="1" dirty="0" smtClean="0">
                <a:latin typeface="Candara"/>
                <a:cs typeface="Candara"/>
              </a:rPr>
            </a:br>
            <a:r>
              <a:rPr lang="en-US" sz="4400" b="1" i="1" dirty="0" smtClean="0">
                <a:latin typeface="Candara"/>
                <a:cs typeface="Candara"/>
              </a:rPr>
              <a:t> </a:t>
            </a:r>
            <a:r>
              <a:rPr lang="en-US" sz="4400" b="1" i="1" dirty="0">
                <a:latin typeface="Candara"/>
                <a:cs typeface="Candara"/>
              </a:rPr>
              <a:t>war against another king. Won’t he first sit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down </a:t>
            </a:r>
            <a:r>
              <a:rPr lang="en-US" sz="4400" b="1" i="1" dirty="0">
                <a:latin typeface="Candara"/>
                <a:cs typeface="Candara"/>
              </a:rPr>
              <a:t>and consider whether he is able with ten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thousand </a:t>
            </a:r>
            <a:r>
              <a:rPr lang="en-US" sz="4400" b="1" i="1" dirty="0">
                <a:latin typeface="Candara"/>
                <a:cs typeface="Candara"/>
              </a:rPr>
              <a:t>men to oppose the one coming against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him </a:t>
            </a:r>
            <a:r>
              <a:rPr lang="en-US" sz="4400" b="1" i="1" dirty="0">
                <a:latin typeface="Candara"/>
                <a:cs typeface="Candara"/>
              </a:rPr>
              <a:t>with twenty thousand? </a:t>
            </a:r>
            <a:r>
              <a:rPr lang="en-US" sz="4400" b="1" i="1" baseline="30000" dirty="0">
                <a:latin typeface="Candara"/>
                <a:cs typeface="Candara"/>
              </a:rPr>
              <a:t>32 </a:t>
            </a:r>
            <a:r>
              <a:rPr lang="en-US" sz="4400" b="1" i="1" dirty="0">
                <a:latin typeface="Candara"/>
                <a:cs typeface="Candara"/>
              </a:rPr>
              <a:t>If he is not able, he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will </a:t>
            </a:r>
            <a:r>
              <a:rPr lang="en-US" sz="4400" b="1" i="1" dirty="0">
                <a:latin typeface="Candara"/>
                <a:cs typeface="Candara"/>
              </a:rPr>
              <a:t>send a delegation while the other is still a long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way </a:t>
            </a:r>
            <a:r>
              <a:rPr lang="en-US" sz="4400" b="1" i="1" dirty="0">
                <a:latin typeface="Candara"/>
                <a:cs typeface="Candara"/>
              </a:rPr>
              <a:t>off and will ask for terms of peace. </a:t>
            </a:r>
            <a:r>
              <a:rPr lang="en-US" sz="4400" b="1" i="1" baseline="30000" dirty="0">
                <a:latin typeface="Candara"/>
                <a:cs typeface="Candara"/>
              </a:rPr>
              <a:t>33 </a:t>
            </a:r>
            <a:r>
              <a:rPr lang="en-US" sz="4400" b="1" i="1" dirty="0">
                <a:solidFill>
                  <a:srgbClr val="FF0000"/>
                </a:solidFill>
                <a:latin typeface="Candara"/>
                <a:cs typeface="Candara"/>
              </a:rPr>
              <a:t>In the </a:t>
            </a:r>
            <a:r>
              <a:rPr lang="en-US" sz="4400" b="1" i="1" dirty="0" smtClean="0">
                <a:solidFill>
                  <a:srgbClr val="FF0000"/>
                </a:solidFill>
                <a:latin typeface="Candara"/>
                <a:cs typeface="Candara"/>
              </a:rPr>
              <a:t/>
            </a:r>
            <a:br>
              <a:rPr lang="en-US" sz="4400" b="1" i="1" dirty="0" smtClean="0">
                <a:solidFill>
                  <a:srgbClr val="FF0000"/>
                </a:solidFill>
                <a:latin typeface="Candara"/>
                <a:cs typeface="Candara"/>
              </a:rPr>
            </a:br>
            <a:r>
              <a:rPr lang="en-US" sz="4400" b="1" i="1" dirty="0" smtClean="0">
                <a:solidFill>
                  <a:srgbClr val="FF0000"/>
                </a:solidFill>
                <a:latin typeface="Candara"/>
                <a:cs typeface="Candara"/>
              </a:rPr>
              <a:t>same </a:t>
            </a:r>
            <a:r>
              <a:rPr lang="en-US" sz="4400" b="1" i="1" dirty="0">
                <a:solidFill>
                  <a:srgbClr val="FF0000"/>
                </a:solidFill>
                <a:latin typeface="Candara"/>
                <a:cs typeface="Candara"/>
              </a:rPr>
              <a:t>way, those of you who do not give up </a:t>
            </a:r>
            <a:r>
              <a:rPr lang="en-US" sz="4400" b="1" i="1" dirty="0" smtClean="0">
                <a:solidFill>
                  <a:srgbClr val="FF0000"/>
                </a:solidFill>
                <a:latin typeface="Candara"/>
                <a:cs typeface="Candara"/>
              </a:rPr>
              <a:t/>
            </a:r>
            <a:br>
              <a:rPr lang="en-US" sz="4400" b="1" i="1" dirty="0" smtClean="0">
                <a:solidFill>
                  <a:srgbClr val="FF0000"/>
                </a:solidFill>
                <a:latin typeface="Candara"/>
                <a:cs typeface="Candara"/>
              </a:rPr>
            </a:br>
            <a:r>
              <a:rPr lang="en-US" sz="4400" b="1" i="1" dirty="0" smtClean="0">
                <a:solidFill>
                  <a:srgbClr val="FF0000"/>
                </a:solidFill>
                <a:latin typeface="Candara"/>
                <a:cs typeface="Candara"/>
              </a:rPr>
              <a:t>everything </a:t>
            </a:r>
            <a:r>
              <a:rPr lang="en-US" sz="4400" b="1" i="1" dirty="0">
                <a:solidFill>
                  <a:srgbClr val="FF0000"/>
                </a:solidFill>
                <a:latin typeface="Candara"/>
                <a:cs typeface="Candara"/>
              </a:rPr>
              <a:t>you have cannot be my disciples.</a:t>
            </a: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a:ea typeface="MS PGothic" charset="0"/>
                <a:cs typeface="Candara"/>
              </a:rPr>
              <a:t>LUKE 14:28-33</a:t>
            </a:r>
            <a:endParaRPr lang="en-US" sz="5400" b="1" dirty="0">
              <a:latin typeface="Candara"/>
              <a:ea typeface="MS PGothic" charset="0"/>
              <a:cs typeface="Candara"/>
            </a:endParaRPr>
          </a:p>
        </p:txBody>
      </p:sp>
    </p:spTree>
    <p:extLst>
      <p:ext uri="{BB962C8B-B14F-4D97-AF65-F5344CB8AC3E}">
        <p14:creationId xmlns:p14="http://schemas.microsoft.com/office/powerpoint/2010/main" val="14702698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330200" y="762000"/>
            <a:ext cx="12354560" cy="1625600"/>
          </a:xfrm>
        </p:spPr>
        <p:txBody>
          <a:bodyPr/>
          <a:lstStyle/>
          <a:p>
            <a:r>
              <a:rPr lang="en-US" altLang="ja-JP" sz="4800" b="1" dirty="0">
                <a:latin typeface="Candara"/>
                <a:cs typeface="Candara"/>
              </a:rPr>
              <a:t>“MORE LOVE TO YOU, O CHRIST!”</a:t>
            </a:r>
            <a:br>
              <a:rPr lang="en-US" altLang="ja-JP" sz="4800" b="1" dirty="0">
                <a:latin typeface="Candara"/>
                <a:cs typeface="Candara"/>
              </a:rPr>
            </a:br>
            <a:r>
              <a:rPr lang="en-US" altLang="ja-JP" sz="3800" b="1" i="1" dirty="0">
                <a:latin typeface="Candara"/>
                <a:cs typeface="Candara"/>
              </a:rPr>
              <a:t>CW All-Church Retreat 2015</a:t>
            </a:r>
            <a:endParaRPr lang="en-US" sz="3800" b="1" i="1" dirty="0">
              <a:latin typeface="Candara"/>
              <a:cs typeface="Candara"/>
            </a:endParaRPr>
          </a:p>
        </p:txBody>
      </p:sp>
      <p:sp>
        <p:nvSpPr>
          <p:cNvPr id="7171" name="Rectangle 3"/>
          <p:cNvSpPr>
            <a:spLocks noGrp="1" noChangeArrowheads="1"/>
          </p:cNvSpPr>
          <p:nvPr>
            <p:ph type="body" idx="1"/>
          </p:nvPr>
        </p:nvSpPr>
        <p:spPr>
          <a:xfrm>
            <a:off x="254000" y="2819400"/>
            <a:ext cx="12649200" cy="6755836"/>
          </a:xfrm>
        </p:spPr>
        <p:txBody>
          <a:bodyPr/>
          <a:lstStyle/>
          <a:p>
            <a:pPr marL="687388" indent="-687388">
              <a:defRPr/>
            </a:pPr>
            <a:r>
              <a:rPr lang="en-US" sz="3800" b="1" dirty="0">
                <a:latin typeface="Candara"/>
                <a:cs typeface="Candara"/>
              </a:rPr>
              <a:t>Session </a:t>
            </a:r>
            <a:r>
              <a:rPr lang="en-US" sz="3800" b="1" dirty="0" smtClean="0">
                <a:latin typeface="Candara"/>
                <a:cs typeface="Candara"/>
              </a:rPr>
              <a:t>1</a:t>
            </a:r>
            <a:r>
              <a:rPr lang="en-US" sz="3800" b="1" dirty="0">
                <a:latin typeface="Candara"/>
                <a:cs typeface="Candara"/>
              </a:rPr>
              <a:t>	</a:t>
            </a:r>
            <a:r>
              <a:rPr lang="en-US" sz="3800" b="1" dirty="0" smtClean="0">
                <a:latin typeface="Candara"/>
                <a:cs typeface="Candara"/>
              </a:rPr>
              <a:t>	Imago </a:t>
            </a:r>
            <a:r>
              <a:rPr lang="en-US" sz="3800" b="1" dirty="0">
                <a:latin typeface="Candara"/>
                <a:cs typeface="Candara"/>
              </a:rPr>
              <a:t>Dei [Image of God</a:t>
            </a:r>
            <a:r>
              <a:rPr lang="en-US" sz="3800" b="1" dirty="0" smtClean="0">
                <a:latin typeface="Candara"/>
                <a:cs typeface="Candara"/>
              </a:rPr>
              <a:t>]—Made </a:t>
            </a:r>
            <a:r>
              <a:rPr lang="en-US" sz="3800" b="1" dirty="0">
                <a:latin typeface="Candara"/>
                <a:cs typeface="Candara"/>
              </a:rPr>
              <a:t>to </a:t>
            </a:r>
            <a:r>
              <a:rPr lang="en-US" sz="3800" b="1" dirty="0" smtClean="0">
                <a:latin typeface="Candara"/>
                <a:cs typeface="Candara"/>
              </a:rPr>
              <a:t>Rule</a:t>
            </a:r>
            <a:endParaRPr lang="en-US" sz="3800" b="1" dirty="0">
              <a:latin typeface="Candara"/>
              <a:cs typeface="Candara"/>
            </a:endParaRPr>
          </a:p>
          <a:p>
            <a:pPr marL="687388" lvl="1" indent="-687388">
              <a:buNone/>
              <a:defRPr/>
            </a:pPr>
            <a:endParaRPr lang="en-US" sz="3800" b="1" dirty="0">
              <a:latin typeface="Candara"/>
              <a:cs typeface="Candara"/>
            </a:endParaRPr>
          </a:p>
          <a:p>
            <a:pPr marL="687388" indent="-687388">
              <a:defRPr/>
            </a:pPr>
            <a:r>
              <a:rPr lang="en-US" sz="3800" b="1" dirty="0">
                <a:solidFill>
                  <a:srgbClr val="FF0000"/>
                </a:solidFill>
                <a:latin typeface="Candara"/>
                <a:cs typeface="Candara"/>
              </a:rPr>
              <a:t>Session 2		</a:t>
            </a:r>
            <a:r>
              <a:rPr lang="en-US" sz="3800" b="1" dirty="0" smtClean="0">
                <a:solidFill>
                  <a:srgbClr val="FF0000"/>
                </a:solidFill>
                <a:latin typeface="Candara"/>
                <a:cs typeface="Candara"/>
              </a:rPr>
              <a:t>Field, Oxen, and Marriage</a:t>
            </a:r>
          </a:p>
          <a:p>
            <a:pPr marL="0" indent="0">
              <a:buNone/>
              <a:defRPr/>
            </a:pPr>
            <a:endParaRPr lang="en-US" sz="3800" b="1" dirty="0">
              <a:solidFill>
                <a:srgbClr val="000000"/>
              </a:solidFill>
              <a:latin typeface="Candara"/>
              <a:cs typeface="Candara"/>
            </a:endParaRPr>
          </a:p>
          <a:p>
            <a:pPr marL="687388" indent="-687388">
              <a:defRPr/>
            </a:pPr>
            <a:r>
              <a:rPr lang="en-US" sz="3800" b="1" dirty="0">
                <a:solidFill>
                  <a:srgbClr val="000000"/>
                </a:solidFill>
                <a:latin typeface="Candara"/>
                <a:cs typeface="Candara"/>
              </a:rPr>
              <a:t>Session 3 		</a:t>
            </a:r>
            <a:r>
              <a:rPr lang="en-US" sz="3800" b="1" dirty="0" smtClean="0">
                <a:solidFill>
                  <a:srgbClr val="000000"/>
                </a:solidFill>
                <a:latin typeface="Candara"/>
                <a:cs typeface="Candara"/>
              </a:rPr>
              <a:t>Now </a:t>
            </a:r>
            <a:r>
              <a:rPr lang="en-US" sz="3800" b="1" dirty="0">
                <a:solidFill>
                  <a:srgbClr val="000000"/>
                </a:solidFill>
                <a:latin typeface="Candara"/>
                <a:cs typeface="Candara"/>
              </a:rPr>
              <a:t>I </a:t>
            </a:r>
            <a:r>
              <a:rPr lang="en-US" sz="3800" b="1" dirty="0" smtClean="0">
                <a:solidFill>
                  <a:srgbClr val="000000"/>
                </a:solidFill>
                <a:latin typeface="Candara"/>
                <a:cs typeface="Candara"/>
              </a:rPr>
              <a:t>Know You Fear Me</a:t>
            </a:r>
            <a:r>
              <a:rPr lang="en-US" sz="3800" b="1" dirty="0">
                <a:solidFill>
                  <a:srgbClr val="000000"/>
                </a:solidFill>
                <a:latin typeface="Candara"/>
                <a:cs typeface="Candara"/>
              </a:rPr>
              <a:t/>
            </a:r>
            <a:br>
              <a:rPr lang="en-US" sz="3800" b="1" dirty="0">
                <a:solidFill>
                  <a:srgbClr val="000000"/>
                </a:solidFill>
                <a:latin typeface="Candara"/>
                <a:cs typeface="Candara"/>
              </a:rPr>
            </a:br>
            <a:r>
              <a:rPr lang="en-US" sz="3800" b="1" dirty="0">
                <a:latin typeface="Candara"/>
                <a:cs typeface="Candara"/>
              </a:rPr>
              <a:t>				</a:t>
            </a:r>
            <a:r>
              <a:rPr lang="en-US" sz="3800" b="1" dirty="0" smtClean="0">
                <a:latin typeface="Candara"/>
                <a:cs typeface="Candara"/>
              </a:rPr>
              <a:t>	</a:t>
            </a:r>
          </a:p>
          <a:p>
            <a:pPr marL="687388" indent="-687388">
              <a:defRPr/>
            </a:pPr>
            <a:r>
              <a:rPr lang="en-US" sz="3800" b="1" dirty="0" smtClean="0">
                <a:latin typeface="Candara"/>
                <a:cs typeface="Candara"/>
              </a:rPr>
              <a:t>Session </a:t>
            </a:r>
            <a:r>
              <a:rPr lang="en-US" sz="3800" b="1" dirty="0">
                <a:latin typeface="Candara"/>
                <a:cs typeface="Candara"/>
              </a:rPr>
              <a:t>4: 	</a:t>
            </a:r>
            <a:r>
              <a:rPr lang="en-US" sz="3800" b="1" dirty="0" smtClean="0">
                <a:latin typeface="Candara"/>
                <a:cs typeface="Candara"/>
              </a:rPr>
              <a:t>Only </a:t>
            </a:r>
            <a:r>
              <a:rPr lang="en-US" sz="3800" b="1" dirty="0">
                <a:latin typeface="Candara"/>
                <a:cs typeface="Candara"/>
              </a:rPr>
              <a:t>God </a:t>
            </a:r>
            <a:r>
              <a:rPr lang="en-US" sz="3800" b="1" dirty="0" smtClean="0">
                <a:latin typeface="Candara"/>
                <a:cs typeface="Candara"/>
              </a:rPr>
              <a:t>Satisfies</a:t>
            </a:r>
            <a:r>
              <a:rPr lang="en-US" sz="3800" b="1" dirty="0">
                <a:latin typeface="Candara"/>
                <a:cs typeface="Candara"/>
              </a:rPr>
              <a:t>		</a:t>
            </a:r>
            <a:r>
              <a:rPr lang="en-US" sz="3700" b="1" dirty="0">
                <a:latin typeface="Candara"/>
                <a:cs typeface="Candara"/>
              </a:rPr>
              <a:t>		</a:t>
            </a:r>
          </a:p>
        </p:txBody>
      </p:sp>
    </p:spTree>
    <p:extLst>
      <p:ext uri="{BB962C8B-B14F-4D97-AF65-F5344CB8AC3E}">
        <p14:creationId xmlns:p14="http://schemas.microsoft.com/office/powerpoint/2010/main" val="39413221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3200400"/>
            <a:ext cx="12435011" cy="6553200"/>
          </a:xfrm>
        </p:spPr>
        <p:txBody>
          <a:bodyPr/>
          <a:lstStyle/>
          <a:p>
            <a:pPr marL="0" algn="ctr">
              <a:spcBef>
                <a:spcPct val="0"/>
              </a:spcBef>
              <a:buNone/>
            </a:pPr>
            <a:r>
              <a:rPr lang="en-US" sz="6000" b="1" dirty="0">
                <a:latin typeface="Candara"/>
                <a:ea typeface="Calibri" charset="0"/>
                <a:cs typeface="Candara"/>
              </a:rPr>
              <a:t>We’re </a:t>
            </a:r>
            <a:r>
              <a:rPr lang="en-US" sz="6000" b="1" dirty="0" smtClean="0">
                <a:latin typeface="Candara"/>
                <a:ea typeface="Calibri" charset="0"/>
                <a:cs typeface="Candara"/>
              </a:rPr>
              <a:t>supposed </a:t>
            </a:r>
            <a:r>
              <a:rPr lang="en-US" sz="6000" b="1" dirty="0">
                <a:latin typeface="Candara"/>
                <a:ea typeface="Calibri" charset="0"/>
                <a:cs typeface="Candara"/>
              </a:rPr>
              <a:t>to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give </a:t>
            </a:r>
            <a:r>
              <a:rPr lang="en-US" sz="6000" b="1" dirty="0">
                <a:latin typeface="Candara"/>
                <a:ea typeface="Calibri" charset="0"/>
                <a:cs typeface="Candara"/>
              </a:rPr>
              <a:t>up </a:t>
            </a:r>
            <a:r>
              <a:rPr lang="en-US" sz="6000" b="1" dirty="0" smtClean="0">
                <a:latin typeface="Candara"/>
                <a:ea typeface="Calibri" charset="0"/>
                <a:cs typeface="Candara"/>
              </a:rPr>
              <a:t>everything</a:t>
            </a:r>
            <a:br>
              <a:rPr lang="en-US" sz="6000" b="1" dirty="0" smtClean="0">
                <a:latin typeface="Candara"/>
                <a:ea typeface="Calibri" charset="0"/>
                <a:cs typeface="Candara"/>
              </a:rPr>
            </a:br>
            <a:r>
              <a:rPr lang="en-US" sz="6000" b="1" dirty="0" smtClean="0">
                <a:latin typeface="Candara"/>
                <a:ea typeface="Calibri" charset="0"/>
                <a:cs typeface="Candara"/>
              </a:rPr>
              <a:t> </a:t>
            </a:r>
            <a:r>
              <a:rPr lang="en-US" sz="6000" b="1" dirty="0">
                <a:latin typeface="Candara"/>
                <a:ea typeface="Calibri" charset="0"/>
                <a:cs typeface="Candara"/>
              </a:rPr>
              <a:t>to follow </a:t>
            </a:r>
            <a:r>
              <a:rPr lang="en-US" sz="6000" b="1" dirty="0" smtClean="0">
                <a:latin typeface="Candara"/>
                <a:ea typeface="Calibri" charset="0"/>
                <a:cs typeface="Candara"/>
              </a:rPr>
              <a:t>Christ.</a:t>
            </a:r>
            <a:endParaRPr lang="en-US" sz="6000" b="1" dirty="0">
              <a:latin typeface="Candara"/>
              <a:ea typeface="Calibri" charset="0"/>
              <a:cs typeface="Candara"/>
            </a:endParaRPr>
          </a:p>
        </p:txBody>
      </p:sp>
    </p:spTree>
    <p:extLst>
      <p:ext uri="{BB962C8B-B14F-4D97-AF65-F5344CB8AC3E}">
        <p14:creationId xmlns:p14="http://schemas.microsoft.com/office/powerpoint/2010/main" val="1826095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baseline="30000" dirty="0">
                <a:latin typeface="Candara"/>
                <a:cs typeface="Candara"/>
              </a:rPr>
              <a:t>34</a:t>
            </a:r>
            <a:r>
              <a:rPr lang="en-US" sz="4400" b="1" i="1" dirty="0">
                <a:latin typeface="Candara"/>
                <a:cs typeface="Candara"/>
              </a:rPr>
              <a:t> “Salt is good, </a:t>
            </a:r>
            <a:r>
              <a:rPr lang="en-US" sz="4400" b="1" i="1" dirty="0" smtClean="0">
                <a:latin typeface="Candara"/>
                <a:cs typeface="Candara"/>
              </a:rPr>
              <a:t>but </a:t>
            </a:r>
            <a:r>
              <a:rPr lang="en-US" sz="4400" b="1" i="1" dirty="0">
                <a:latin typeface="Candara"/>
                <a:cs typeface="Candara"/>
              </a:rPr>
              <a:t>if it </a:t>
            </a:r>
            <a:r>
              <a:rPr lang="en-US" sz="4400" b="1" i="1" dirty="0" smtClean="0">
                <a:latin typeface="Candara"/>
                <a:cs typeface="Candara"/>
              </a:rPr>
              <a:t>loses</a:t>
            </a:r>
            <a:br>
              <a:rPr lang="en-US" sz="4400" b="1" i="1" dirty="0" smtClean="0">
                <a:latin typeface="Candara"/>
                <a:cs typeface="Candara"/>
              </a:rPr>
            </a:br>
            <a:r>
              <a:rPr lang="en-US" sz="4400" b="1" i="1" dirty="0" smtClean="0">
                <a:latin typeface="Candara"/>
                <a:cs typeface="Candara"/>
              </a:rPr>
              <a:t> its </a:t>
            </a:r>
            <a:r>
              <a:rPr lang="en-US" sz="4400" b="1" i="1" dirty="0">
                <a:latin typeface="Candara"/>
                <a:cs typeface="Candara"/>
              </a:rPr>
              <a:t>saltiness, </a:t>
            </a:r>
            <a:r>
              <a:rPr lang="en-US" sz="4400" b="1" i="1" dirty="0" smtClean="0">
                <a:latin typeface="Candara"/>
                <a:cs typeface="Candara"/>
              </a:rPr>
              <a:t>how </a:t>
            </a:r>
            <a:r>
              <a:rPr lang="en-US" sz="4400" b="1" i="1" dirty="0">
                <a:latin typeface="Candara"/>
                <a:cs typeface="Candara"/>
              </a:rPr>
              <a:t>can it be made </a:t>
            </a:r>
            <a:r>
              <a:rPr lang="en-US" sz="4400" b="1" i="1" dirty="0" smtClean="0">
                <a:latin typeface="Candara"/>
                <a:cs typeface="Candara"/>
              </a:rPr>
              <a:t>salty </a:t>
            </a:r>
            <a:br>
              <a:rPr lang="en-US" sz="4400" b="1" i="1" dirty="0" smtClean="0">
                <a:latin typeface="Candara"/>
                <a:cs typeface="Candara"/>
              </a:rPr>
            </a:br>
            <a:r>
              <a:rPr lang="en-US" sz="4400" b="1" i="1" dirty="0" smtClean="0">
                <a:latin typeface="Candara"/>
                <a:cs typeface="Candara"/>
              </a:rPr>
              <a:t>again? </a:t>
            </a:r>
            <a:r>
              <a:rPr lang="en-US" sz="4400" b="1" i="1" baseline="30000" dirty="0" smtClean="0">
                <a:latin typeface="Candara"/>
                <a:cs typeface="Candara"/>
              </a:rPr>
              <a:t>35</a:t>
            </a:r>
            <a:r>
              <a:rPr lang="en-US" sz="4400" b="1" i="1" dirty="0">
                <a:latin typeface="Candara"/>
                <a:cs typeface="Candara"/>
              </a:rPr>
              <a:t> It is fit neither for the soil </a:t>
            </a:r>
            <a:r>
              <a:rPr lang="en-US" sz="4400" b="1" i="1" dirty="0" smtClean="0">
                <a:latin typeface="Candara"/>
                <a:cs typeface="Candara"/>
              </a:rPr>
              <a:t>nor for the</a:t>
            </a:r>
            <a:br>
              <a:rPr lang="en-US" sz="4400" b="1" i="1" dirty="0" smtClean="0">
                <a:latin typeface="Candara"/>
                <a:cs typeface="Candara"/>
              </a:rPr>
            </a:br>
            <a:r>
              <a:rPr lang="en-US" sz="4400" b="1" i="1" dirty="0" smtClean="0">
                <a:latin typeface="Candara"/>
                <a:cs typeface="Candara"/>
              </a:rPr>
              <a:t>manure </a:t>
            </a:r>
            <a:r>
              <a:rPr lang="en-US" sz="4400" b="1" i="1" dirty="0">
                <a:latin typeface="Candara"/>
                <a:cs typeface="Candara"/>
              </a:rPr>
              <a:t>pile; it is thrown out. </a:t>
            </a:r>
            <a:r>
              <a:rPr lang="en-US" sz="4400" b="1" i="1" dirty="0" smtClean="0">
                <a:latin typeface="Candara"/>
                <a:cs typeface="Candara"/>
              </a:rPr>
              <a:t>“Whoever </a:t>
            </a:r>
            <a:br>
              <a:rPr lang="en-US" sz="4400" b="1" i="1" dirty="0" smtClean="0">
                <a:latin typeface="Candara"/>
                <a:cs typeface="Candara"/>
              </a:rPr>
            </a:br>
            <a:r>
              <a:rPr lang="en-US" sz="4400" b="1" i="1" dirty="0" smtClean="0">
                <a:latin typeface="Candara"/>
                <a:cs typeface="Candara"/>
              </a:rPr>
              <a:t>has ears to </a:t>
            </a:r>
            <a:r>
              <a:rPr lang="en-US" sz="4400" b="1" i="1" dirty="0">
                <a:latin typeface="Candara"/>
                <a:cs typeface="Candara"/>
              </a:rPr>
              <a:t>hear, let them hear.”</a:t>
            </a:r>
          </a:p>
        </p:txBody>
      </p:sp>
      <p:sp>
        <p:nvSpPr>
          <p:cNvPr id="3" name="Rectangle 2"/>
          <p:cNvSpPr>
            <a:spLocks noGrp="1" noChangeArrowheads="1"/>
          </p:cNvSpPr>
          <p:nvPr>
            <p:ph type="title"/>
          </p:nvPr>
        </p:nvSpPr>
        <p:spPr>
          <a:xfrm>
            <a:off x="406400" y="838201"/>
            <a:ext cx="12192000" cy="914400"/>
          </a:xfrm>
        </p:spPr>
        <p:txBody>
          <a:bodyPr/>
          <a:lstStyle/>
          <a:p>
            <a:r>
              <a:rPr lang="en-US" sz="5400" b="1" dirty="0" smtClean="0">
                <a:latin typeface="Candara"/>
                <a:ea typeface="MS PGothic" charset="0"/>
                <a:cs typeface="Candara"/>
              </a:rPr>
              <a:t>LUKE </a:t>
            </a:r>
            <a:r>
              <a:rPr lang="en-US" sz="5400" b="1" smtClean="0">
                <a:latin typeface="Candara"/>
                <a:ea typeface="MS PGothic" charset="0"/>
                <a:cs typeface="Candara"/>
              </a:rPr>
              <a:t>14:34-35</a:t>
            </a:r>
            <a:endParaRPr lang="en-US" sz="5400" b="1" dirty="0">
              <a:latin typeface="Candara"/>
              <a:ea typeface="MS PGothic" charset="0"/>
              <a:cs typeface="Candara"/>
            </a:endParaRPr>
          </a:p>
        </p:txBody>
      </p:sp>
    </p:spTree>
    <p:extLst>
      <p:ext uri="{BB962C8B-B14F-4D97-AF65-F5344CB8AC3E}">
        <p14:creationId xmlns:p14="http://schemas.microsoft.com/office/powerpoint/2010/main" val="23960745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3200400"/>
            <a:ext cx="12435011" cy="6553200"/>
          </a:xfrm>
        </p:spPr>
        <p:txBody>
          <a:bodyPr/>
          <a:lstStyle/>
          <a:p>
            <a:pPr marL="0" algn="ctr">
              <a:spcBef>
                <a:spcPct val="0"/>
              </a:spcBef>
              <a:buNone/>
            </a:pPr>
            <a:r>
              <a:rPr lang="en-US" sz="6000" b="1" dirty="0">
                <a:latin typeface="Candara"/>
                <a:ea typeface="Calibri" charset="0"/>
                <a:cs typeface="Candara"/>
              </a:rPr>
              <a:t>Use it or Lose it</a:t>
            </a:r>
          </a:p>
          <a:p>
            <a:pPr marL="0" algn="ctr">
              <a:spcBef>
                <a:spcPct val="0"/>
              </a:spcBef>
              <a:buNone/>
            </a:pPr>
            <a:r>
              <a:rPr lang="en-US" sz="6000" b="1" dirty="0">
                <a:latin typeface="Candara"/>
                <a:ea typeface="Calibri" charset="0"/>
                <a:cs typeface="Candara"/>
              </a:rPr>
              <a:t>Do you hear?</a:t>
            </a:r>
          </a:p>
        </p:txBody>
      </p:sp>
    </p:spTree>
    <p:extLst>
      <p:ext uri="{BB962C8B-B14F-4D97-AF65-F5344CB8AC3E}">
        <p14:creationId xmlns:p14="http://schemas.microsoft.com/office/powerpoint/2010/main" val="213019336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69" name="Rectangle 2"/>
          <p:cNvSpPr>
            <a:spLocks noGrp="1" noChangeArrowheads="1"/>
          </p:cNvSpPr>
          <p:nvPr>
            <p:ph type="title"/>
          </p:nvPr>
        </p:nvSpPr>
        <p:spPr>
          <a:xfrm>
            <a:off x="330200" y="838200"/>
            <a:ext cx="12354560" cy="997915"/>
          </a:xfrm>
        </p:spPr>
        <p:txBody>
          <a:bodyPr/>
          <a:lstStyle/>
          <a:p>
            <a:pPr eaLnBrk="1" hangingPunct="1"/>
            <a:r>
              <a:rPr lang="en-US" sz="4600" dirty="0">
                <a:latin typeface="Candara"/>
                <a:ea typeface="MS PGothic" charset="0"/>
                <a:cs typeface="Candara"/>
              </a:rPr>
              <a:t>APPLICATION QUESTIONS</a:t>
            </a:r>
          </a:p>
        </p:txBody>
      </p:sp>
      <p:sp>
        <p:nvSpPr>
          <p:cNvPr id="160770" name="Rectangle 3"/>
          <p:cNvSpPr>
            <a:spLocks noGrp="1" noChangeArrowheads="1"/>
          </p:cNvSpPr>
          <p:nvPr>
            <p:ph idx="1"/>
          </p:nvPr>
        </p:nvSpPr>
        <p:spPr>
          <a:xfrm>
            <a:off x="618308" y="2133599"/>
            <a:ext cx="11903892" cy="7403253"/>
          </a:xfrm>
        </p:spPr>
        <p:txBody>
          <a:bodyPr/>
          <a:lstStyle/>
          <a:p>
            <a:pPr marL="731324" indent="-731324" eaLnBrk="1" hangingPunct="1">
              <a:buFont typeface="Eras Bold ITC" charset="0"/>
              <a:buAutoNum type="arabicPeriod"/>
            </a:pPr>
            <a:r>
              <a:rPr lang="en-US" sz="3600" dirty="0">
                <a:ea typeface="MS PGothic" charset="0"/>
              </a:rPr>
              <a:t>How are possessions and family matters keeping you from following Christ</a:t>
            </a:r>
            <a:r>
              <a:rPr lang="en-US" sz="3600" dirty="0" smtClean="0">
                <a:ea typeface="MS PGothic" charset="0"/>
              </a:rPr>
              <a:t>?</a:t>
            </a:r>
          </a:p>
          <a:p>
            <a:pPr marL="731324" indent="-731324" eaLnBrk="1" hangingPunct="1">
              <a:buFont typeface="Eras Bold ITC" charset="0"/>
              <a:buAutoNum type="arabicPeriod"/>
            </a:pPr>
            <a:endParaRPr lang="en-US" sz="2400" dirty="0">
              <a:ea typeface="MS PGothic" charset="0"/>
            </a:endParaRPr>
          </a:p>
          <a:p>
            <a:pPr marL="731324" indent="-731324" eaLnBrk="1" hangingPunct="1">
              <a:buFont typeface="Eras Bold ITC" charset="0"/>
              <a:buAutoNum type="arabicPeriod"/>
            </a:pPr>
            <a:r>
              <a:rPr lang="en-US" sz="3600" dirty="0">
                <a:ea typeface="MS PGothic" charset="0"/>
              </a:rPr>
              <a:t>What kind of gap exists between your love for God and your love for family members</a:t>
            </a:r>
            <a:r>
              <a:rPr lang="en-US" sz="3600" dirty="0" smtClean="0">
                <a:ea typeface="MS PGothic" charset="0"/>
              </a:rPr>
              <a:t>?</a:t>
            </a:r>
          </a:p>
          <a:p>
            <a:pPr marL="731324" indent="-731324" eaLnBrk="1" hangingPunct="1">
              <a:buFont typeface="Eras Bold ITC" charset="0"/>
              <a:buAutoNum type="arabicPeriod"/>
            </a:pPr>
            <a:endParaRPr lang="en-US" sz="2400" dirty="0">
              <a:ea typeface="MS PGothic" charset="0"/>
            </a:endParaRPr>
          </a:p>
          <a:p>
            <a:pPr marL="731324" indent="-731324" eaLnBrk="1" hangingPunct="1">
              <a:buFont typeface="Eras Bold ITC" charset="0"/>
              <a:buAutoNum type="arabicPeriod"/>
            </a:pPr>
            <a:r>
              <a:rPr lang="en-US" sz="3600" dirty="0" smtClean="0"/>
              <a:t>What </a:t>
            </a:r>
            <a:r>
              <a:rPr lang="en-US" sz="3600" dirty="0"/>
              <a:t>changes do you need to make in order to give up everything to follow Jesus in every area of your life</a:t>
            </a:r>
            <a:r>
              <a:rPr lang="en-US" sz="3600" dirty="0" smtClean="0"/>
              <a:t>?</a:t>
            </a:r>
          </a:p>
          <a:p>
            <a:pPr marL="731324" indent="-731324" eaLnBrk="1" hangingPunct="1">
              <a:buFont typeface="Eras Bold ITC" charset="0"/>
              <a:buAutoNum type="arabicPeriod"/>
            </a:pPr>
            <a:endParaRPr lang="en-US" sz="2400" dirty="0" smtClean="0"/>
          </a:p>
          <a:p>
            <a:pPr marL="731324" indent="-731324" eaLnBrk="1" hangingPunct="1">
              <a:buFont typeface="Eras Bold ITC" charset="0"/>
              <a:buAutoNum type="arabicPeriod"/>
            </a:pPr>
            <a:r>
              <a:rPr lang="en-US" sz="3600" dirty="0" smtClean="0"/>
              <a:t>Are </a:t>
            </a:r>
            <a:r>
              <a:rPr lang="en-US" sz="3600" dirty="0"/>
              <a:t>you using it or are you on the verge of losing it?</a:t>
            </a:r>
          </a:p>
          <a:p>
            <a:pPr marL="731324" indent="-731324" eaLnBrk="1" hangingPunct="1">
              <a:buFont typeface="Eras Bold ITC" charset="0"/>
              <a:buAutoNum type="arabicPeriod"/>
            </a:pPr>
            <a:endParaRPr lang="en-US" sz="3600" dirty="0">
              <a:ea typeface="MS PGothic" charset="0"/>
            </a:endParaRPr>
          </a:p>
        </p:txBody>
      </p:sp>
    </p:spTree>
    <p:extLst>
      <p:ext uri="{BB962C8B-B14F-4D97-AF65-F5344CB8AC3E}">
        <p14:creationId xmlns:p14="http://schemas.microsoft.com/office/powerpoint/2010/main" val="72728154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8064"/>
            <a:ext cx="13004800" cy="9694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4782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330200" y="3276601"/>
            <a:ext cx="12354560" cy="838200"/>
          </a:xfrm>
        </p:spPr>
        <p:txBody>
          <a:bodyPr/>
          <a:lstStyle/>
          <a:p>
            <a:pPr eaLnBrk="1" hangingPunct="1">
              <a:defRPr/>
            </a:pPr>
            <a:r>
              <a:rPr lang="en-US" sz="5000" b="1" i="1" dirty="0">
                <a:effectLst>
                  <a:outerShdw blurRad="38100" dist="38100" dir="2700000" algn="tl">
                    <a:srgbClr val="DDDDDD"/>
                  </a:outerShdw>
                </a:effectLst>
                <a:latin typeface="Candara"/>
                <a:ea typeface="MS PGothic" charset="0"/>
                <a:cs typeface="Candara"/>
              </a:rPr>
              <a:t>“Field, Oxen, and Marriage”</a:t>
            </a:r>
          </a:p>
        </p:txBody>
      </p:sp>
      <p:sp>
        <p:nvSpPr>
          <p:cNvPr id="129027" name="Rectangle 3"/>
          <p:cNvSpPr>
            <a:spLocks noGrp="1" noChangeArrowheads="1"/>
          </p:cNvSpPr>
          <p:nvPr>
            <p:ph type="body" idx="4294967295"/>
          </p:nvPr>
        </p:nvSpPr>
        <p:spPr>
          <a:xfrm>
            <a:off x="866987" y="4191000"/>
            <a:ext cx="11379200" cy="4343405"/>
          </a:xfrm>
        </p:spPr>
        <p:txBody>
          <a:bodyPr/>
          <a:lstStyle/>
          <a:p>
            <a:pPr algn="ctr" eaLnBrk="1" hangingPunct="1">
              <a:buFontTx/>
              <a:buNone/>
              <a:defRPr/>
            </a:pPr>
            <a:r>
              <a:rPr lang="en-US" b="1" i="1" dirty="0">
                <a:effectLst>
                  <a:outerShdw blurRad="38100" dist="38100" dir="2700000" algn="tl">
                    <a:srgbClr val="DDDDDD"/>
                  </a:outerShdw>
                </a:effectLst>
                <a:latin typeface="Candara"/>
                <a:ea typeface="MS PGothic" charset="0"/>
                <a:cs typeface="Candara"/>
              </a:rPr>
              <a:t>Luke 14:</a:t>
            </a:r>
            <a:r>
              <a:rPr lang="en-US" b="1" i="1" smtClean="0">
                <a:effectLst>
                  <a:outerShdw blurRad="38100" dist="38100" dir="2700000" algn="tl">
                    <a:srgbClr val="DDDDDD"/>
                  </a:outerShdw>
                </a:effectLst>
                <a:latin typeface="Candara"/>
                <a:ea typeface="MS PGothic" charset="0"/>
                <a:cs typeface="Candara"/>
              </a:rPr>
              <a:t>15-35</a:t>
            </a:r>
            <a:endParaRPr lang="en-US" b="1" i="1" dirty="0">
              <a:effectLst>
                <a:outerShdw blurRad="38100" dist="38100" dir="2700000" algn="tl">
                  <a:srgbClr val="DDDDDD"/>
                </a:outerShdw>
              </a:effectLst>
              <a:latin typeface="Candara"/>
              <a:ea typeface="MS PGothic" charset="0"/>
              <a:cs typeface="Candara"/>
            </a:endParaRPr>
          </a:p>
          <a:p>
            <a:pPr algn="ctr">
              <a:buNone/>
              <a:defRPr/>
            </a:pPr>
            <a:r>
              <a:rPr lang="en-US" b="1" i="1" dirty="0" smtClean="0">
                <a:effectLst>
                  <a:outerShdw blurRad="38100" dist="38100" dir="2700000" algn="tl">
                    <a:srgbClr val="DDDDDD"/>
                  </a:outerShdw>
                </a:effectLst>
                <a:latin typeface="Candara"/>
                <a:ea typeface="MS PGothic" charset="0"/>
                <a:cs typeface="Candara"/>
              </a:rPr>
              <a:t>Pastor Dave </a:t>
            </a:r>
            <a:r>
              <a:rPr lang="en-US" b="1" i="1" dirty="0" err="1" smtClean="0">
                <a:effectLst>
                  <a:outerShdw blurRad="38100" dist="38100" dir="2700000" algn="tl">
                    <a:srgbClr val="DDDDDD"/>
                  </a:outerShdw>
                </a:effectLst>
                <a:latin typeface="Candara"/>
                <a:ea typeface="MS PGothic" charset="0"/>
                <a:cs typeface="Candara"/>
              </a:rPr>
              <a:t>Chae</a:t>
            </a:r>
            <a:endParaRPr lang="en-US" sz="1700" b="1" i="1" dirty="0">
              <a:effectLst>
                <a:outerShdw blurRad="38100" dist="38100" dir="2700000" algn="tl">
                  <a:srgbClr val="DDDDDD"/>
                </a:outerShdw>
              </a:effectLst>
              <a:latin typeface="Candara"/>
              <a:ea typeface="MS PGothic" charset="0"/>
              <a:cs typeface="Candara"/>
            </a:endParaRPr>
          </a:p>
          <a:p>
            <a:pPr algn="ctr" eaLnBrk="1" hangingPunct="1">
              <a:buFontTx/>
              <a:buNone/>
              <a:defRPr/>
            </a:pPr>
            <a:r>
              <a:rPr lang="en-US" i="1" dirty="0" smtClean="0">
                <a:effectLst>
                  <a:outerShdw blurRad="38100" dist="38100" dir="2700000" algn="tl">
                    <a:srgbClr val="DDDDDD"/>
                  </a:outerShdw>
                </a:effectLst>
                <a:latin typeface="Candara"/>
                <a:ea typeface="MS PGothic" charset="0"/>
                <a:cs typeface="Candara"/>
              </a:rPr>
              <a:t>Session 2 [Saturday Morning]</a:t>
            </a:r>
            <a:endParaRPr lang="en-US" sz="1700" i="1" dirty="0">
              <a:effectLst>
                <a:outerShdw blurRad="38100" dist="38100" dir="2700000" algn="tl">
                  <a:srgbClr val="DDDDDD"/>
                </a:outerShdw>
              </a:effectLst>
              <a:latin typeface="Candara"/>
              <a:ea typeface="MS PGothic" charset="0"/>
              <a:cs typeface="Candara"/>
            </a:endParaRPr>
          </a:p>
          <a:p>
            <a:pPr algn="ctr">
              <a:buFontTx/>
              <a:buNone/>
              <a:defRPr/>
            </a:pPr>
            <a:r>
              <a:rPr lang="en-US" b="1" dirty="0" smtClean="0">
                <a:effectLst>
                  <a:outerShdw blurRad="38100" dist="38100" dir="2700000" algn="tl">
                    <a:srgbClr val="DDDDDD"/>
                  </a:outerShdw>
                </a:effectLst>
                <a:latin typeface="Candara"/>
                <a:ea typeface="MS PGothic" charset="0"/>
                <a:cs typeface="Candara"/>
              </a:rPr>
              <a:t>All-Church Retreat 2015</a:t>
            </a:r>
            <a:endParaRPr lang="en-US" b="1" dirty="0">
              <a:effectLst>
                <a:outerShdw blurRad="38100" dist="38100" dir="2700000" algn="tl">
                  <a:srgbClr val="DDDDDD"/>
                </a:outerShdw>
              </a:effectLst>
              <a:latin typeface="Candara"/>
              <a:ea typeface="MS PGothic" charset="0"/>
              <a:cs typeface="Candara"/>
            </a:endParaRPr>
          </a:p>
        </p:txBody>
      </p:sp>
    </p:spTree>
    <p:extLst>
      <p:ext uri="{BB962C8B-B14F-4D97-AF65-F5344CB8AC3E}">
        <p14:creationId xmlns:p14="http://schemas.microsoft.com/office/powerpoint/2010/main" val="4353226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82600" y="1828800"/>
            <a:ext cx="12039600" cy="7772400"/>
          </a:xfrm>
        </p:spPr>
        <p:txBody>
          <a:bodyPr/>
          <a:lstStyle/>
          <a:p>
            <a:pPr marL="0" indent="0" algn="just">
              <a:buNone/>
            </a:pPr>
            <a:r>
              <a:rPr lang="en-US" sz="4200" b="1" baseline="30000" dirty="0">
                <a:latin typeface="Candara"/>
                <a:cs typeface="Candara"/>
              </a:rPr>
              <a:t>15 </a:t>
            </a:r>
            <a:r>
              <a:rPr lang="en-US" sz="4200" b="1" dirty="0">
                <a:latin typeface="Candara"/>
                <a:cs typeface="Candara"/>
              </a:rPr>
              <a:t>When one of those at the table with him heard this, he said to Jesus, “Blessed is the one who will eat at the feast in the kingdom of God.</a:t>
            </a:r>
            <a:r>
              <a:rPr lang="en-US" sz="4200" b="1" dirty="0" smtClean="0">
                <a:latin typeface="Candara"/>
                <a:cs typeface="Candara"/>
              </a:rPr>
              <a:t>” </a:t>
            </a:r>
            <a:r>
              <a:rPr lang="en-US" sz="4200" b="1" baseline="30000" dirty="0" smtClean="0">
                <a:latin typeface="Candara"/>
                <a:cs typeface="Candara"/>
              </a:rPr>
              <a:t>16</a:t>
            </a:r>
            <a:r>
              <a:rPr lang="en-US" sz="4200" b="1" baseline="30000" dirty="0">
                <a:latin typeface="Candara"/>
                <a:cs typeface="Candara"/>
              </a:rPr>
              <a:t> </a:t>
            </a:r>
            <a:r>
              <a:rPr lang="en-US" sz="4200" b="1" dirty="0">
                <a:latin typeface="Candara"/>
                <a:cs typeface="Candara"/>
              </a:rPr>
              <a:t>Jesus replied: “A certain man was preparing a great banquet and invited many guests</a:t>
            </a:r>
            <a:r>
              <a:rPr lang="en-US" sz="4200" b="1" dirty="0" smtClean="0">
                <a:latin typeface="Candara"/>
                <a:cs typeface="Candara"/>
              </a:rPr>
              <a:t>. </a:t>
            </a:r>
            <a:r>
              <a:rPr lang="en-US" sz="4200" b="1" baseline="30000" dirty="0" smtClean="0">
                <a:latin typeface="Candara"/>
                <a:cs typeface="Candara"/>
              </a:rPr>
              <a:t>17</a:t>
            </a:r>
            <a:r>
              <a:rPr lang="en-US" sz="4200" b="1" baseline="30000" dirty="0">
                <a:latin typeface="Candara"/>
                <a:cs typeface="Candara"/>
              </a:rPr>
              <a:t> </a:t>
            </a:r>
            <a:r>
              <a:rPr lang="en-US" sz="4200" b="1" dirty="0">
                <a:latin typeface="Candara"/>
                <a:cs typeface="Candara"/>
              </a:rPr>
              <a:t>At the time of the banquet he sent his servant to tell those who had been invited, ‘Come, for everything is now ready.</a:t>
            </a:r>
            <a:r>
              <a:rPr lang="en-US" sz="4200" b="1" dirty="0" smtClean="0">
                <a:latin typeface="Candara"/>
                <a:cs typeface="Candara"/>
              </a:rPr>
              <a:t>’ </a:t>
            </a:r>
            <a:r>
              <a:rPr lang="en-US" sz="4200" b="1" baseline="30000" dirty="0" smtClean="0">
                <a:latin typeface="Candara"/>
                <a:cs typeface="Candara"/>
              </a:rPr>
              <a:t>18</a:t>
            </a:r>
            <a:r>
              <a:rPr lang="en-US" sz="4200" b="1" baseline="30000" dirty="0">
                <a:latin typeface="Candara"/>
                <a:cs typeface="Candara"/>
              </a:rPr>
              <a:t> </a:t>
            </a:r>
            <a:r>
              <a:rPr lang="en-US" sz="4200" b="1" dirty="0">
                <a:latin typeface="Candara"/>
                <a:cs typeface="Candara"/>
              </a:rPr>
              <a:t>“But they all alike began to make excuses. The first said, ‘I have just bought a field, and I must go and see it. Please excuse me.’</a:t>
            </a:r>
          </a:p>
        </p:txBody>
      </p:sp>
      <p:sp>
        <p:nvSpPr>
          <p:cNvPr id="3" name="Rectangle 2"/>
          <p:cNvSpPr>
            <a:spLocks noGrp="1" noChangeArrowheads="1"/>
          </p:cNvSpPr>
          <p:nvPr>
            <p:ph type="title"/>
          </p:nvPr>
        </p:nvSpPr>
        <p:spPr>
          <a:xfrm>
            <a:off x="330200" y="685800"/>
            <a:ext cx="12192000" cy="914400"/>
          </a:xfrm>
        </p:spPr>
        <p:txBody>
          <a:bodyPr/>
          <a:lstStyle/>
          <a:p>
            <a:r>
              <a:rPr lang="en-US" sz="5400" b="1" dirty="0">
                <a:latin typeface="Candara"/>
                <a:ea typeface="MS PGothic" charset="0"/>
                <a:cs typeface="Candara"/>
              </a:rPr>
              <a:t>Luke 14:15-35</a:t>
            </a:r>
          </a:p>
        </p:txBody>
      </p:sp>
    </p:spTree>
    <p:extLst>
      <p:ext uri="{BB962C8B-B14F-4D97-AF65-F5344CB8AC3E}">
        <p14:creationId xmlns:p14="http://schemas.microsoft.com/office/powerpoint/2010/main" val="8092404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82600" y="1828800"/>
            <a:ext cx="12039600" cy="7772400"/>
          </a:xfrm>
        </p:spPr>
        <p:txBody>
          <a:bodyPr/>
          <a:lstStyle/>
          <a:p>
            <a:pPr marL="0" algn="just">
              <a:spcBef>
                <a:spcPct val="0"/>
              </a:spcBef>
              <a:buNone/>
            </a:pPr>
            <a:r>
              <a:rPr lang="en-US" sz="4200" b="1" baseline="30000" dirty="0">
                <a:latin typeface="Candara"/>
                <a:cs typeface="Candara"/>
              </a:rPr>
              <a:t>19 </a:t>
            </a:r>
            <a:r>
              <a:rPr lang="en-US" sz="4200" b="1" dirty="0">
                <a:latin typeface="Candara"/>
                <a:cs typeface="Candara"/>
              </a:rPr>
              <a:t>And another said, ‘I have bought five yoke of oxen, and I go to examine them. Please have me excused.</a:t>
            </a:r>
            <a:r>
              <a:rPr lang="en-US" sz="4200" b="1" dirty="0" smtClean="0">
                <a:latin typeface="Candara"/>
                <a:cs typeface="Candara"/>
              </a:rPr>
              <a:t>’ </a:t>
            </a:r>
            <a:r>
              <a:rPr lang="en-US" sz="4200" b="1" baseline="30000" dirty="0" smtClean="0">
                <a:latin typeface="Candara"/>
                <a:cs typeface="Candara"/>
              </a:rPr>
              <a:t>20</a:t>
            </a:r>
            <a:r>
              <a:rPr lang="en-US" sz="4200" b="1" baseline="30000" dirty="0">
                <a:latin typeface="Candara"/>
                <a:cs typeface="Candara"/>
              </a:rPr>
              <a:t> </a:t>
            </a:r>
            <a:r>
              <a:rPr lang="en-US" sz="4200" b="1" dirty="0">
                <a:latin typeface="Candara"/>
                <a:cs typeface="Candara"/>
              </a:rPr>
              <a:t>And another said, ‘I have married a </a:t>
            </a:r>
            <a:r>
              <a:rPr lang="en-US" sz="4200" b="1" spc="-10" dirty="0" smtClean="0">
                <a:latin typeface="Candara"/>
                <a:cs typeface="Candara"/>
              </a:rPr>
              <a:t>wife, and </a:t>
            </a:r>
            <a:r>
              <a:rPr lang="en-US" sz="4200" b="1" spc="-10" dirty="0">
                <a:latin typeface="Candara"/>
                <a:cs typeface="Candara"/>
              </a:rPr>
              <a:t>therefore I cannot come</a:t>
            </a:r>
            <a:r>
              <a:rPr lang="en-US" sz="4200" b="1" spc="-10" dirty="0" smtClean="0">
                <a:latin typeface="Candara"/>
                <a:cs typeface="Candara"/>
              </a:rPr>
              <a:t>.’ </a:t>
            </a:r>
            <a:r>
              <a:rPr lang="en-US" sz="4200" b="1" spc="-10" baseline="30000" dirty="0" smtClean="0">
                <a:latin typeface="Candara"/>
                <a:cs typeface="Candara"/>
              </a:rPr>
              <a:t>21</a:t>
            </a:r>
            <a:r>
              <a:rPr lang="en-US" sz="4200" b="1" spc="-10" baseline="30000" dirty="0">
                <a:latin typeface="Candara"/>
                <a:cs typeface="Candara"/>
              </a:rPr>
              <a:t> </a:t>
            </a:r>
            <a:r>
              <a:rPr lang="en-US" sz="4200" b="1" spc="-10" dirty="0">
                <a:latin typeface="Candara"/>
                <a:cs typeface="Candara"/>
              </a:rPr>
              <a:t>So the </a:t>
            </a:r>
            <a:r>
              <a:rPr lang="en-US" sz="4200" b="1" dirty="0" smtClean="0">
                <a:latin typeface="Candara"/>
                <a:cs typeface="Candara"/>
              </a:rPr>
              <a:t>servant </a:t>
            </a:r>
            <a:r>
              <a:rPr lang="en-US" sz="4200" b="1" dirty="0">
                <a:latin typeface="Candara"/>
                <a:cs typeface="Candara"/>
              </a:rPr>
              <a:t>came and reported these things to his master. Then the master of the house became angry and said to his servant, ‘Go out quickly to the streets and lanes of the city, and bring in the poor and crippled and blind and lame.’ </a:t>
            </a:r>
            <a:r>
              <a:rPr lang="en-US" sz="4200" b="1" baseline="30000" dirty="0">
                <a:latin typeface="Candara"/>
                <a:cs typeface="Candara"/>
              </a:rPr>
              <a:t>22 </a:t>
            </a:r>
            <a:r>
              <a:rPr lang="en-US" sz="4200" b="1" dirty="0">
                <a:latin typeface="Candara"/>
                <a:cs typeface="Candara"/>
              </a:rPr>
              <a:t>And the servant said, ‘Sir, what you commanded has been done, and still there is room.</a:t>
            </a:r>
            <a:r>
              <a:rPr lang="en-US" sz="4200" b="1" dirty="0" smtClean="0">
                <a:latin typeface="Candara"/>
                <a:cs typeface="Candara"/>
              </a:rPr>
              <a:t>’</a:t>
            </a:r>
            <a:endParaRPr lang="en-US" sz="4200" b="1" i="1" dirty="0">
              <a:latin typeface="Candara"/>
              <a:ea typeface="Calibri" charset="0"/>
              <a:cs typeface="Candara"/>
            </a:endParaRPr>
          </a:p>
        </p:txBody>
      </p:sp>
      <p:sp>
        <p:nvSpPr>
          <p:cNvPr id="3" name="Rectangle 2"/>
          <p:cNvSpPr>
            <a:spLocks noGrp="1" noChangeArrowheads="1"/>
          </p:cNvSpPr>
          <p:nvPr>
            <p:ph type="title"/>
          </p:nvPr>
        </p:nvSpPr>
        <p:spPr>
          <a:xfrm>
            <a:off x="330200" y="685800"/>
            <a:ext cx="12192000" cy="914400"/>
          </a:xfrm>
        </p:spPr>
        <p:txBody>
          <a:bodyPr/>
          <a:lstStyle/>
          <a:p>
            <a:r>
              <a:rPr lang="en-US" sz="5400" b="1" dirty="0">
                <a:latin typeface="Candara"/>
                <a:ea typeface="MS PGothic" charset="0"/>
                <a:cs typeface="Candara"/>
              </a:rPr>
              <a:t>Luke 14:15-35</a:t>
            </a:r>
          </a:p>
        </p:txBody>
      </p:sp>
    </p:spTree>
    <p:extLst>
      <p:ext uri="{BB962C8B-B14F-4D97-AF65-F5344CB8AC3E}">
        <p14:creationId xmlns:p14="http://schemas.microsoft.com/office/powerpoint/2010/main" val="15681752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82600" y="1828800"/>
            <a:ext cx="12039600" cy="7772400"/>
          </a:xfrm>
        </p:spPr>
        <p:txBody>
          <a:bodyPr/>
          <a:lstStyle/>
          <a:p>
            <a:pPr marL="0" indent="0" algn="just">
              <a:buNone/>
            </a:pPr>
            <a:r>
              <a:rPr lang="en-US" sz="4200" b="1" dirty="0">
                <a:latin typeface="Candara"/>
                <a:cs typeface="Candara"/>
              </a:rPr>
              <a:t> </a:t>
            </a:r>
            <a:r>
              <a:rPr lang="en-US" sz="4200" b="1" baseline="30000" dirty="0">
                <a:latin typeface="Candara"/>
                <a:cs typeface="Candara"/>
              </a:rPr>
              <a:t>23 </a:t>
            </a:r>
            <a:r>
              <a:rPr lang="en-US" sz="4200" b="1" dirty="0" smtClean="0">
                <a:latin typeface="Candara"/>
                <a:cs typeface="Candara"/>
              </a:rPr>
              <a:t>“</a:t>
            </a:r>
            <a:r>
              <a:rPr lang="en-US" sz="4200" b="1" dirty="0">
                <a:latin typeface="Candara"/>
                <a:cs typeface="Candara"/>
              </a:rPr>
              <a:t>Then the master told his servant, ‘Go out to the roads and country lanes and compel them to come in, so that my house will be full. </a:t>
            </a:r>
            <a:r>
              <a:rPr lang="en-US" sz="4200" b="1" baseline="30000" dirty="0">
                <a:latin typeface="Candara"/>
                <a:cs typeface="Candara"/>
              </a:rPr>
              <a:t>24</a:t>
            </a:r>
            <a:r>
              <a:rPr lang="en-US" sz="4200" b="1" dirty="0">
                <a:latin typeface="Candara"/>
                <a:cs typeface="Candara"/>
              </a:rPr>
              <a:t> I tell you, not one of those who were invited will get a taste of my banquet.’</a:t>
            </a:r>
            <a:r>
              <a:rPr lang="en-US" sz="4200" b="1" dirty="0" smtClean="0">
                <a:latin typeface="Candara"/>
                <a:cs typeface="Candara"/>
              </a:rPr>
              <a:t>” </a:t>
            </a:r>
            <a:r>
              <a:rPr lang="en-US" sz="4200" b="1" baseline="30000" dirty="0" smtClean="0">
                <a:latin typeface="Candara"/>
                <a:cs typeface="Candara"/>
              </a:rPr>
              <a:t>25</a:t>
            </a:r>
            <a:r>
              <a:rPr lang="en-US" sz="4200" b="1" dirty="0">
                <a:latin typeface="Candara"/>
                <a:cs typeface="Candara"/>
              </a:rPr>
              <a:t> Large crowds were traveling with Jesus, and turning to them he said: </a:t>
            </a:r>
            <a:r>
              <a:rPr lang="en-US" sz="4200" b="1" baseline="30000" dirty="0">
                <a:latin typeface="Candara"/>
                <a:cs typeface="Candara"/>
              </a:rPr>
              <a:t>26</a:t>
            </a:r>
            <a:r>
              <a:rPr lang="en-US" sz="4200" b="1" dirty="0">
                <a:latin typeface="Candara"/>
                <a:cs typeface="Candara"/>
              </a:rPr>
              <a:t> “If anyone comes to me and does not hate father and mother, wife and children, brothers and sisters—yes, even their own life—such a person cannot be my disciple. </a:t>
            </a:r>
            <a:r>
              <a:rPr lang="en-US" sz="4200" b="1" baseline="30000" dirty="0">
                <a:latin typeface="Candara"/>
                <a:cs typeface="Candara"/>
              </a:rPr>
              <a:t>27</a:t>
            </a:r>
            <a:r>
              <a:rPr lang="en-US" sz="4200" b="1" dirty="0">
                <a:latin typeface="Candara"/>
                <a:cs typeface="Candara"/>
              </a:rPr>
              <a:t> And whoever does not carry their cross and follow me cannot be my disciple.</a:t>
            </a:r>
          </a:p>
        </p:txBody>
      </p:sp>
      <p:sp>
        <p:nvSpPr>
          <p:cNvPr id="3" name="Rectangle 2"/>
          <p:cNvSpPr>
            <a:spLocks noGrp="1" noChangeArrowheads="1"/>
          </p:cNvSpPr>
          <p:nvPr>
            <p:ph type="title"/>
          </p:nvPr>
        </p:nvSpPr>
        <p:spPr>
          <a:xfrm>
            <a:off x="330200" y="685800"/>
            <a:ext cx="12192000" cy="914400"/>
          </a:xfrm>
        </p:spPr>
        <p:txBody>
          <a:bodyPr/>
          <a:lstStyle/>
          <a:p>
            <a:r>
              <a:rPr lang="en-US" sz="5400" b="1" dirty="0">
                <a:latin typeface="Candara"/>
                <a:ea typeface="MS PGothic" charset="0"/>
                <a:cs typeface="Candara"/>
              </a:rPr>
              <a:t>Luke 14:15-35</a:t>
            </a:r>
          </a:p>
        </p:txBody>
      </p:sp>
    </p:spTree>
    <p:extLst>
      <p:ext uri="{BB962C8B-B14F-4D97-AF65-F5344CB8AC3E}">
        <p14:creationId xmlns:p14="http://schemas.microsoft.com/office/powerpoint/2010/main" val="33142675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82600" y="1828800"/>
            <a:ext cx="12039600" cy="7772400"/>
          </a:xfrm>
        </p:spPr>
        <p:txBody>
          <a:bodyPr/>
          <a:lstStyle/>
          <a:p>
            <a:pPr marL="0" indent="0" algn="just">
              <a:buNone/>
            </a:pPr>
            <a:r>
              <a:rPr lang="en-US" sz="4200" b="1" baseline="30000" dirty="0" smtClean="0">
                <a:latin typeface="Candara"/>
                <a:cs typeface="Candara"/>
              </a:rPr>
              <a:t>28 </a:t>
            </a:r>
            <a:r>
              <a:rPr lang="en-US" sz="4200" b="1" dirty="0" smtClean="0">
                <a:latin typeface="Candara"/>
                <a:cs typeface="Candara"/>
              </a:rPr>
              <a:t>For which of you, desiring to build a tower, does not first sit down and count the cost, whether he has enough to complete it? </a:t>
            </a:r>
            <a:r>
              <a:rPr lang="en-US" sz="4200" b="1" baseline="30000" dirty="0" smtClean="0">
                <a:latin typeface="Candara"/>
                <a:cs typeface="Candara"/>
              </a:rPr>
              <a:t>29 </a:t>
            </a:r>
            <a:r>
              <a:rPr lang="en-US" sz="4200" b="1" dirty="0" smtClean="0">
                <a:latin typeface="Candara"/>
                <a:cs typeface="Candara"/>
              </a:rPr>
              <a:t>Otherwise, when he has laid a foundation and is not able to finish, all who see it begin to mock him, </a:t>
            </a:r>
            <a:r>
              <a:rPr lang="en-US" sz="4200" b="1" baseline="30000" dirty="0" smtClean="0">
                <a:latin typeface="Candara"/>
                <a:cs typeface="Candara"/>
              </a:rPr>
              <a:t>30 </a:t>
            </a:r>
            <a:r>
              <a:rPr lang="en-US" sz="4200" b="1" dirty="0" smtClean="0">
                <a:latin typeface="Candara"/>
                <a:cs typeface="Candara"/>
              </a:rPr>
              <a:t>saying, ‘This man began to build and was not able to finish.’ </a:t>
            </a:r>
            <a:r>
              <a:rPr lang="en-US" sz="4200" b="1" baseline="30000" dirty="0" smtClean="0">
                <a:latin typeface="Candara"/>
                <a:cs typeface="Candara"/>
              </a:rPr>
              <a:t>31 </a:t>
            </a:r>
            <a:r>
              <a:rPr lang="en-US" sz="4200" b="1" dirty="0" smtClean="0">
                <a:latin typeface="Candara"/>
                <a:cs typeface="Candara"/>
              </a:rPr>
              <a:t>Or what king, going out to encounter another king in war, will not sit down first and deliberate whether he is able with ten thousand to meet him who comes against him with twenty thousand? </a:t>
            </a:r>
            <a:endParaRPr lang="en-US" sz="4200" b="1" dirty="0">
              <a:latin typeface="Candara"/>
              <a:cs typeface="Candara"/>
            </a:endParaRPr>
          </a:p>
        </p:txBody>
      </p:sp>
      <p:sp>
        <p:nvSpPr>
          <p:cNvPr id="3" name="Rectangle 2"/>
          <p:cNvSpPr>
            <a:spLocks noGrp="1" noChangeArrowheads="1"/>
          </p:cNvSpPr>
          <p:nvPr>
            <p:ph type="title"/>
          </p:nvPr>
        </p:nvSpPr>
        <p:spPr>
          <a:xfrm>
            <a:off x="330200" y="685800"/>
            <a:ext cx="12192000" cy="914400"/>
          </a:xfrm>
        </p:spPr>
        <p:txBody>
          <a:bodyPr/>
          <a:lstStyle/>
          <a:p>
            <a:r>
              <a:rPr lang="en-US" sz="5400" b="1" dirty="0">
                <a:latin typeface="Candara"/>
                <a:ea typeface="MS PGothic" charset="0"/>
                <a:cs typeface="Candara"/>
              </a:rPr>
              <a:t>Luke 14:15-35</a:t>
            </a:r>
          </a:p>
        </p:txBody>
      </p:sp>
    </p:spTree>
    <p:extLst>
      <p:ext uri="{BB962C8B-B14F-4D97-AF65-F5344CB8AC3E}">
        <p14:creationId xmlns:p14="http://schemas.microsoft.com/office/powerpoint/2010/main" val="19786425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82600" y="1828800"/>
            <a:ext cx="12039600" cy="7772400"/>
          </a:xfrm>
        </p:spPr>
        <p:txBody>
          <a:bodyPr/>
          <a:lstStyle/>
          <a:p>
            <a:pPr marL="0" indent="0" algn="just">
              <a:buNone/>
            </a:pPr>
            <a:r>
              <a:rPr lang="en-US" sz="4200" b="1" baseline="30000" dirty="0" smtClean="0">
                <a:latin typeface="Candara"/>
                <a:cs typeface="Candara"/>
              </a:rPr>
              <a:t>32</a:t>
            </a:r>
            <a:r>
              <a:rPr lang="en-US" sz="4200" b="1" dirty="0">
                <a:latin typeface="Candara"/>
                <a:cs typeface="Candara"/>
              </a:rPr>
              <a:t> If he is not able, he will send a delegation while the other is still a long way off and will ask for terms of peace. </a:t>
            </a:r>
            <a:r>
              <a:rPr lang="en-US" sz="4200" b="1" baseline="30000" dirty="0">
                <a:latin typeface="Candara"/>
                <a:cs typeface="Candara"/>
              </a:rPr>
              <a:t>33</a:t>
            </a:r>
            <a:r>
              <a:rPr lang="en-US" sz="4200" b="1" dirty="0">
                <a:latin typeface="Candara"/>
                <a:cs typeface="Candara"/>
              </a:rPr>
              <a:t> In the same way, those of you who do not give up everything you have cannot be my disciples</a:t>
            </a:r>
            <a:r>
              <a:rPr lang="en-US" sz="4200" b="1" dirty="0" smtClean="0">
                <a:latin typeface="Candara"/>
                <a:cs typeface="Candara"/>
              </a:rPr>
              <a:t>. </a:t>
            </a:r>
            <a:r>
              <a:rPr lang="en-US" sz="4200" b="1" baseline="30000" dirty="0" smtClean="0">
                <a:latin typeface="Candara"/>
                <a:cs typeface="Candara"/>
              </a:rPr>
              <a:t>34</a:t>
            </a:r>
            <a:r>
              <a:rPr lang="en-US" sz="4200" b="1" dirty="0">
                <a:latin typeface="Candara"/>
                <a:cs typeface="Candara"/>
              </a:rPr>
              <a:t> “Salt is good, but if it loses its saltiness, how can it be made salty again?  </a:t>
            </a:r>
            <a:r>
              <a:rPr lang="en-US" sz="4200" b="1" baseline="30000" dirty="0">
                <a:latin typeface="Candara"/>
                <a:cs typeface="Candara"/>
              </a:rPr>
              <a:t>35</a:t>
            </a:r>
            <a:r>
              <a:rPr lang="en-US" sz="4200" b="1" dirty="0">
                <a:latin typeface="Candara"/>
                <a:cs typeface="Candara"/>
              </a:rPr>
              <a:t> It is fit neither for the soil nor for the manure pile; it is thrown out</a:t>
            </a:r>
            <a:r>
              <a:rPr lang="en-US" sz="4200" b="1" dirty="0" smtClean="0">
                <a:latin typeface="Candara"/>
                <a:cs typeface="Candara"/>
              </a:rPr>
              <a:t>. “</a:t>
            </a:r>
            <a:r>
              <a:rPr lang="en-US" sz="4200" b="1" dirty="0">
                <a:latin typeface="Candara"/>
                <a:cs typeface="Candara"/>
              </a:rPr>
              <a:t>Whoever has ears to hear, let them hear.”</a:t>
            </a:r>
          </a:p>
          <a:p>
            <a:pPr marL="0" indent="0" algn="just">
              <a:buNone/>
            </a:pPr>
            <a:r>
              <a:rPr lang="en-US" sz="4200" b="1" dirty="0">
                <a:latin typeface="Candara"/>
                <a:cs typeface="Candara"/>
              </a:rPr>
              <a:t>  </a:t>
            </a:r>
          </a:p>
        </p:txBody>
      </p:sp>
      <p:sp>
        <p:nvSpPr>
          <p:cNvPr id="3" name="Rectangle 2"/>
          <p:cNvSpPr>
            <a:spLocks noGrp="1" noChangeArrowheads="1"/>
          </p:cNvSpPr>
          <p:nvPr>
            <p:ph type="title"/>
          </p:nvPr>
        </p:nvSpPr>
        <p:spPr>
          <a:xfrm>
            <a:off x="330200" y="685800"/>
            <a:ext cx="12192000" cy="914400"/>
          </a:xfrm>
        </p:spPr>
        <p:txBody>
          <a:bodyPr/>
          <a:lstStyle/>
          <a:p>
            <a:r>
              <a:rPr lang="en-US" sz="5400" b="1" dirty="0">
                <a:latin typeface="Candara"/>
                <a:ea typeface="MS PGothic" charset="0"/>
                <a:cs typeface="Candara"/>
              </a:rPr>
              <a:t>Luke 14:15-35</a:t>
            </a:r>
          </a:p>
        </p:txBody>
      </p:sp>
    </p:spTree>
    <p:extLst>
      <p:ext uri="{BB962C8B-B14F-4D97-AF65-F5344CB8AC3E}">
        <p14:creationId xmlns:p14="http://schemas.microsoft.com/office/powerpoint/2010/main" val="23830084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362200"/>
            <a:ext cx="12435011" cy="7391400"/>
          </a:xfrm>
        </p:spPr>
        <p:txBody>
          <a:bodyPr/>
          <a:lstStyle/>
          <a:p>
            <a:pPr marL="0" algn="ctr">
              <a:spcBef>
                <a:spcPct val="0"/>
              </a:spcBef>
              <a:buNone/>
            </a:pPr>
            <a:r>
              <a:rPr lang="en-US" sz="6000" b="1" dirty="0">
                <a:latin typeface="Candara"/>
                <a:ea typeface="Calibri" charset="0"/>
                <a:cs typeface="Candara"/>
              </a:rPr>
              <a:t>A Field,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five </a:t>
            </a:r>
            <a:r>
              <a:rPr lang="en-US" sz="6000" b="1" dirty="0">
                <a:latin typeface="Candara"/>
                <a:ea typeface="Calibri" charset="0"/>
                <a:cs typeface="Candara"/>
              </a:rPr>
              <a:t>yoke of Oxen,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and </a:t>
            </a:r>
            <a:r>
              <a:rPr lang="en-US" sz="6000" b="1" dirty="0">
                <a:latin typeface="Candara"/>
                <a:ea typeface="Calibri" charset="0"/>
                <a:cs typeface="Candara"/>
              </a:rPr>
              <a:t>Marriage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kept </a:t>
            </a:r>
            <a:r>
              <a:rPr lang="en-US" sz="6000" b="1" dirty="0">
                <a:latin typeface="Candara"/>
                <a:ea typeface="Calibri" charset="0"/>
                <a:cs typeface="Candara"/>
              </a:rPr>
              <a:t>God’s people from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the </a:t>
            </a:r>
            <a:r>
              <a:rPr lang="en-US" sz="6000" b="1" dirty="0">
                <a:latin typeface="Candara"/>
                <a:ea typeface="Calibri" charset="0"/>
                <a:cs typeface="Candara"/>
              </a:rPr>
              <a:t>Kingdom of </a:t>
            </a:r>
            <a:r>
              <a:rPr lang="en-US" sz="6000" b="1" dirty="0" smtClean="0">
                <a:latin typeface="Candara"/>
                <a:ea typeface="Calibri" charset="0"/>
                <a:cs typeface="Candara"/>
              </a:rPr>
              <a:t>God</a:t>
            </a:r>
            <a:r>
              <a:rPr lang="en-US" sz="6000" b="1" i="1" dirty="0">
                <a:latin typeface="Candara"/>
                <a:ea typeface="Calibri" charset="0"/>
                <a:cs typeface="Candara"/>
              </a:rPr>
              <a:t>.</a:t>
            </a:r>
            <a:endParaRPr lang="en-US" sz="6000" b="1" dirty="0">
              <a:latin typeface="Candara"/>
              <a:ea typeface="Calibri" charset="0"/>
              <a:cs typeface="Candara"/>
            </a:endParaRPr>
          </a:p>
        </p:txBody>
      </p:sp>
    </p:spTree>
    <p:extLst>
      <p:ext uri="{BB962C8B-B14F-4D97-AF65-F5344CB8AC3E}">
        <p14:creationId xmlns:p14="http://schemas.microsoft.com/office/powerpoint/2010/main" val="2201211488"/>
      </p:ext>
    </p:extLst>
  </p:cSld>
  <p:clrMapOvr>
    <a:masterClrMapping/>
  </p:clrMapOvr>
  <p:timing>
    <p:tnLst>
      <p:par>
        <p:cTn xmlns:p14="http://schemas.microsoft.com/office/powerpoint/2010/mai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rmalPau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401</TotalTime>
  <Words>240</Words>
  <Application>Microsoft Macintosh PowerPoint</Application>
  <PresentationFormat>Custom</PresentationFormat>
  <Paragraphs>55</Paragraphs>
  <Slides>24</Slides>
  <Notes>22</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4_Default Design</vt:lpstr>
      <vt:lpstr>NormalPaul</vt:lpstr>
      <vt:lpstr>PowerPoint Presentation</vt:lpstr>
      <vt:lpstr>“MORE LOVE TO YOU, O CHRIST!” CW All-Church Retreat 2015</vt:lpstr>
      <vt:lpstr>“Field, Oxen, and Marriage”</vt:lpstr>
      <vt:lpstr>Luke 14:15-35</vt:lpstr>
      <vt:lpstr>Luke 14:15-35</vt:lpstr>
      <vt:lpstr>Luke 14:15-35</vt:lpstr>
      <vt:lpstr>Luke 14:15-35</vt:lpstr>
      <vt:lpstr>Luke 14:15-35</vt:lpstr>
      <vt:lpstr>PowerPoint Presentation</vt:lpstr>
      <vt:lpstr>LUKE 14:18-21</vt:lpstr>
      <vt:lpstr>DEUTERONOMY 20:5-7</vt:lpstr>
      <vt:lpstr>PowerPoint Presentation</vt:lpstr>
      <vt:lpstr>LUKE 14:21c-22</vt:lpstr>
      <vt:lpstr>PowerPoint Presentation</vt:lpstr>
      <vt:lpstr>LUKE 15:25-27</vt:lpstr>
      <vt:lpstr>PowerPoint Presentation</vt:lpstr>
      <vt:lpstr>LUKE 14:28-33</vt:lpstr>
      <vt:lpstr>LUKE 14:28-33</vt:lpstr>
      <vt:lpstr>LUKE 14:28-33</vt:lpstr>
      <vt:lpstr>PowerPoint Presentation</vt:lpstr>
      <vt:lpstr>LUKE 14:34-35</vt:lpstr>
      <vt:lpstr>PowerPoint Presentation</vt:lpstr>
      <vt:lpstr>APPLICATION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Paul Kim</cp:lastModifiedBy>
  <cp:revision>36</cp:revision>
  <dcterms:modified xsi:type="dcterms:W3CDTF">2015-06-26T21:17:30Z</dcterms:modified>
</cp:coreProperties>
</file>